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682" r:id="rId2"/>
  </p:sldMasterIdLst>
  <p:notesMasterIdLst>
    <p:notesMasterId r:id="rId49"/>
  </p:notesMasterIdLst>
  <p:sldIdLst>
    <p:sldId id="256" r:id="rId3"/>
    <p:sldId id="258" r:id="rId4"/>
    <p:sldId id="265" r:id="rId5"/>
    <p:sldId id="304" r:id="rId6"/>
    <p:sldId id="261" r:id="rId7"/>
    <p:sldId id="262" r:id="rId8"/>
    <p:sldId id="266" r:id="rId9"/>
    <p:sldId id="267" r:id="rId10"/>
    <p:sldId id="268" r:id="rId11"/>
    <p:sldId id="269" r:id="rId12"/>
    <p:sldId id="270" r:id="rId13"/>
    <p:sldId id="271" r:id="rId14"/>
    <p:sldId id="272" r:id="rId15"/>
    <p:sldId id="273" r:id="rId16"/>
    <p:sldId id="274" r:id="rId17"/>
    <p:sldId id="276" r:id="rId18"/>
    <p:sldId id="278" r:id="rId19"/>
    <p:sldId id="279" r:id="rId20"/>
    <p:sldId id="280" r:id="rId21"/>
    <p:sldId id="281" r:id="rId22"/>
    <p:sldId id="282" r:id="rId23"/>
    <p:sldId id="283"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5" r:id="rId44"/>
    <p:sldId id="306" r:id="rId45"/>
    <p:sldId id="307" r:id="rId46"/>
    <p:sldId id="308" r:id="rId47"/>
    <p:sldId id="30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808F"/>
    <a:srgbClr val="1732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6114F0-7295-4137-A3E8-502A8A10F508}" v="508" dt="2021-11-06T08:41:43.229"/>
    <p1510:client id="{9DA844BF-B21E-45E4-B143-662E2D37C880}" v="1490" dt="2021-11-07T05:32:19.897"/>
    <p1510:client id="{9FD1449A-2104-4C1E-B32A-9A99A8068D65}" v="181" dt="2021-11-06T09:07:15.615"/>
    <p1510:client id="{AF1FE47E-510D-42A1-9087-424FA625F93D}" v="79" dt="2021-11-06T05:53:12.107"/>
    <p1510:client id="{D1326E6B-31E7-4164-813B-F6864543B46A}" v="4192" dt="2021-11-06T16:06:42.748"/>
    <p1510:client id="{D1C0EF95-4364-4B64-A250-C2AA42A0B307}" v="2578" dt="2021-11-06T11:57:28.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ndan Saha" userId="380206cf0c7931ba" providerId="Windows Live" clId="Web-{9DA844BF-B21E-45E4-B143-662E2D37C880}"/>
    <pc:docChg chg="addSld delSld modSld sldOrd">
      <pc:chgData name="Abhinandan Saha" userId="380206cf0c7931ba" providerId="Windows Live" clId="Web-{9DA844BF-B21E-45E4-B143-662E2D37C880}" dt="2021-11-07T05:32:19.897" v="936" actId="1076"/>
      <pc:docMkLst>
        <pc:docMk/>
      </pc:docMkLst>
      <pc:sldChg chg="modTransition">
        <pc:chgData name="Abhinandan Saha" userId="380206cf0c7931ba" providerId="Windows Live" clId="Web-{9DA844BF-B21E-45E4-B143-662E2D37C880}" dt="2021-11-07T05:25:55.640" v="874"/>
        <pc:sldMkLst>
          <pc:docMk/>
          <pc:sldMk cId="109857222" sldId="256"/>
        </pc:sldMkLst>
      </pc:sldChg>
      <pc:sldChg chg="modSp modTransition">
        <pc:chgData name="Abhinandan Saha" userId="380206cf0c7931ba" providerId="Windows Live" clId="Web-{9DA844BF-B21E-45E4-B143-662E2D37C880}" dt="2021-11-07T05:25:55.640" v="875"/>
        <pc:sldMkLst>
          <pc:docMk/>
          <pc:sldMk cId="1484485010" sldId="258"/>
        </pc:sldMkLst>
        <pc:spChg chg="mod">
          <ac:chgData name="Abhinandan Saha" userId="380206cf0c7931ba" providerId="Windows Live" clId="Web-{9DA844BF-B21E-45E4-B143-662E2D37C880}" dt="2021-11-07T04:41:45.149" v="688" actId="20577"/>
          <ac:spMkLst>
            <pc:docMk/>
            <pc:sldMk cId="1484485010" sldId="258"/>
            <ac:spMk id="10" creationId="{79EF1473-3ADD-43F1-A495-57AAB7FD902F}"/>
          </ac:spMkLst>
        </pc:spChg>
      </pc:sldChg>
      <pc:sldChg chg="modSp modTransition">
        <pc:chgData name="Abhinandan Saha" userId="380206cf0c7931ba" providerId="Windows Live" clId="Web-{9DA844BF-B21E-45E4-B143-662E2D37C880}" dt="2021-11-07T05:25:55.640" v="878"/>
        <pc:sldMkLst>
          <pc:docMk/>
          <pc:sldMk cId="1469098224" sldId="261"/>
        </pc:sldMkLst>
        <pc:spChg chg="mod">
          <ac:chgData name="Abhinandan Saha" userId="380206cf0c7931ba" providerId="Windows Live" clId="Web-{9DA844BF-B21E-45E4-B143-662E2D37C880}" dt="2021-11-07T04:47:12.328" v="703" actId="1076"/>
          <ac:spMkLst>
            <pc:docMk/>
            <pc:sldMk cId="1469098224" sldId="261"/>
            <ac:spMk id="3" creationId="{B5B1BB9B-0DB0-4E8C-97F4-27894CA504E0}"/>
          </ac:spMkLst>
        </pc:spChg>
        <pc:spChg chg="mod">
          <ac:chgData name="Abhinandan Saha" userId="380206cf0c7931ba" providerId="Windows Live" clId="Web-{9DA844BF-B21E-45E4-B143-662E2D37C880}" dt="2021-11-07T04:47:09.046" v="702" actId="1076"/>
          <ac:spMkLst>
            <pc:docMk/>
            <pc:sldMk cId="1469098224" sldId="261"/>
            <ac:spMk id="5" creationId="{8E999A1B-8752-489F-A63B-EA2F60186B52}"/>
          </ac:spMkLst>
        </pc:spChg>
        <pc:spChg chg="mod">
          <ac:chgData name="Abhinandan Saha" userId="380206cf0c7931ba" providerId="Windows Live" clId="Web-{9DA844BF-B21E-45E4-B143-662E2D37C880}" dt="2021-11-07T04:47:03.187" v="701" actId="20577"/>
          <ac:spMkLst>
            <pc:docMk/>
            <pc:sldMk cId="1469098224" sldId="261"/>
            <ac:spMk id="19" creationId="{6CA66F18-AF00-434A-AB3C-61097BEAE5FA}"/>
          </ac:spMkLst>
        </pc:spChg>
      </pc:sldChg>
      <pc:sldChg chg="modTransition">
        <pc:chgData name="Abhinandan Saha" userId="380206cf0c7931ba" providerId="Windows Live" clId="Web-{9DA844BF-B21E-45E4-B143-662E2D37C880}" dt="2021-11-07T05:27:11.879" v="924"/>
        <pc:sldMkLst>
          <pc:docMk/>
          <pc:sldMk cId="1040372683" sldId="262"/>
        </pc:sldMkLst>
      </pc:sldChg>
      <pc:sldChg chg="modSp ord modTransition">
        <pc:chgData name="Abhinandan Saha" userId="380206cf0c7931ba" providerId="Windows Live" clId="Web-{9DA844BF-B21E-45E4-B143-662E2D37C880}" dt="2021-11-07T05:25:55.640" v="876"/>
        <pc:sldMkLst>
          <pc:docMk/>
          <pc:sldMk cId="249482981" sldId="265"/>
        </pc:sldMkLst>
        <pc:spChg chg="mod">
          <ac:chgData name="Abhinandan Saha" userId="380206cf0c7931ba" providerId="Windows Live" clId="Web-{9DA844BF-B21E-45E4-B143-662E2D37C880}" dt="2021-11-07T04:48:35.673" v="719" actId="1076"/>
          <ac:spMkLst>
            <pc:docMk/>
            <pc:sldMk cId="249482981" sldId="265"/>
            <ac:spMk id="2" creationId="{FB4A0396-F9F2-49DC-BD20-1BF6AFE0D203}"/>
          </ac:spMkLst>
        </pc:spChg>
        <pc:spChg chg="mod">
          <ac:chgData name="Abhinandan Saha" userId="380206cf0c7931ba" providerId="Windows Live" clId="Web-{9DA844BF-B21E-45E4-B143-662E2D37C880}" dt="2021-11-07T04:41:11.508" v="681" actId="20577"/>
          <ac:spMkLst>
            <pc:docMk/>
            <pc:sldMk cId="249482981" sldId="265"/>
            <ac:spMk id="7" creationId="{0BFEC426-B615-E549-83E5-140FD588BC64}"/>
          </ac:spMkLst>
        </pc:spChg>
      </pc:sldChg>
      <pc:sldChg chg="modTransition">
        <pc:chgData name="Abhinandan Saha" userId="380206cf0c7931ba" providerId="Windows Live" clId="Web-{9DA844BF-B21E-45E4-B143-662E2D37C880}" dt="2021-11-07T05:25:55.640" v="880"/>
        <pc:sldMkLst>
          <pc:docMk/>
          <pc:sldMk cId="1382642942" sldId="266"/>
        </pc:sldMkLst>
      </pc:sldChg>
      <pc:sldChg chg="modTransition">
        <pc:chgData name="Abhinandan Saha" userId="380206cf0c7931ba" providerId="Windows Live" clId="Web-{9DA844BF-B21E-45E4-B143-662E2D37C880}" dt="2021-11-07T05:25:55.640" v="881"/>
        <pc:sldMkLst>
          <pc:docMk/>
          <pc:sldMk cId="560026432" sldId="267"/>
        </pc:sldMkLst>
      </pc:sldChg>
      <pc:sldChg chg="modTransition">
        <pc:chgData name="Abhinandan Saha" userId="380206cf0c7931ba" providerId="Windows Live" clId="Web-{9DA844BF-B21E-45E4-B143-662E2D37C880}" dt="2021-11-07T05:25:55.640" v="882"/>
        <pc:sldMkLst>
          <pc:docMk/>
          <pc:sldMk cId="1231748793" sldId="268"/>
        </pc:sldMkLst>
      </pc:sldChg>
      <pc:sldChg chg="modTransition">
        <pc:chgData name="Abhinandan Saha" userId="380206cf0c7931ba" providerId="Windows Live" clId="Web-{9DA844BF-B21E-45E4-B143-662E2D37C880}" dt="2021-11-07T05:25:55.640" v="883"/>
        <pc:sldMkLst>
          <pc:docMk/>
          <pc:sldMk cId="1564017498" sldId="269"/>
        </pc:sldMkLst>
      </pc:sldChg>
      <pc:sldChg chg="modTransition">
        <pc:chgData name="Abhinandan Saha" userId="380206cf0c7931ba" providerId="Windows Live" clId="Web-{9DA844BF-B21E-45E4-B143-662E2D37C880}" dt="2021-11-07T05:25:55.640" v="884"/>
        <pc:sldMkLst>
          <pc:docMk/>
          <pc:sldMk cId="3299091111" sldId="270"/>
        </pc:sldMkLst>
      </pc:sldChg>
      <pc:sldChg chg="modTransition">
        <pc:chgData name="Abhinandan Saha" userId="380206cf0c7931ba" providerId="Windows Live" clId="Web-{9DA844BF-B21E-45E4-B143-662E2D37C880}" dt="2021-11-07T05:25:55.640" v="885"/>
        <pc:sldMkLst>
          <pc:docMk/>
          <pc:sldMk cId="2502659108" sldId="271"/>
        </pc:sldMkLst>
      </pc:sldChg>
      <pc:sldChg chg="modTransition">
        <pc:chgData name="Abhinandan Saha" userId="380206cf0c7931ba" providerId="Windows Live" clId="Web-{9DA844BF-B21E-45E4-B143-662E2D37C880}" dt="2021-11-07T05:25:55.640" v="886"/>
        <pc:sldMkLst>
          <pc:docMk/>
          <pc:sldMk cId="957294296" sldId="272"/>
        </pc:sldMkLst>
      </pc:sldChg>
      <pc:sldChg chg="modTransition">
        <pc:chgData name="Abhinandan Saha" userId="380206cf0c7931ba" providerId="Windows Live" clId="Web-{9DA844BF-B21E-45E4-B143-662E2D37C880}" dt="2021-11-07T05:25:55.640" v="887"/>
        <pc:sldMkLst>
          <pc:docMk/>
          <pc:sldMk cId="1805790505" sldId="273"/>
        </pc:sldMkLst>
      </pc:sldChg>
      <pc:sldChg chg="modTransition">
        <pc:chgData name="Abhinandan Saha" userId="380206cf0c7931ba" providerId="Windows Live" clId="Web-{9DA844BF-B21E-45E4-B143-662E2D37C880}" dt="2021-11-07T05:27:05.722" v="923"/>
        <pc:sldMkLst>
          <pc:docMk/>
          <pc:sldMk cId="2866480278" sldId="274"/>
        </pc:sldMkLst>
      </pc:sldChg>
      <pc:sldChg chg="delSp modTransition">
        <pc:chgData name="Abhinandan Saha" userId="380206cf0c7931ba" providerId="Windows Live" clId="Web-{9DA844BF-B21E-45E4-B143-662E2D37C880}" dt="2021-11-07T05:31:33.003" v="926"/>
        <pc:sldMkLst>
          <pc:docMk/>
          <pc:sldMk cId="1499773550" sldId="276"/>
        </pc:sldMkLst>
        <pc:spChg chg="del">
          <ac:chgData name="Abhinandan Saha" userId="380206cf0c7931ba" providerId="Windows Live" clId="Web-{9DA844BF-B21E-45E4-B143-662E2D37C880}" dt="2021-11-07T05:31:33.003" v="926"/>
          <ac:spMkLst>
            <pc:docMk/>
            <pc:sldMk cId="1499773550" sldId="276"/>
            <ac:spMk id="21" creationId="{CEAD6DD0-ABC0-4C13-ABEF-F3C7B1C6AC34}"/>
          </ac:spMkLst>
        </pc:spChg>
      </pc:sldChg>
      <pc:sldChg chg="modTransition">
        <pc:chgData name="Abhinandan Saha" userId="380206cf0c7931ba" providerId="Windows Live" clId="Web-{9DA844BF-B21E-45E4-B143-662E2D37C880}" dt="2021-11-07T05:25:55.640" v="890"/>
        <pc:sldMkLst>
          <pc:docMk/>
          <pc:sldMk cId="2816867752" sldId="278"/>
        </pc:sldMkLst>
      </pc:sldChg>
      <pc:sldChg chg="addSp delSp modSp modTransition">
        <pc:chgData name="Abhinandan Saha" userId="380206cf0c7931ba" providerId="Windows Live" clId="Web-{9DA844BF-B21E-45E4-B143-662E2D37C880}" dt="2021-11-07T05:32:19.897" v="936" actId="1076"/>
        <pc:sldMkLst>
          <pc:docMk/>
          <pc:sldMk cId="3383854543" sldId="279"/>
        </pc:sldMkLst>
        <pc:spChg chg="add del">
          <ac:chgData name="Abhinandan Saha" userId="380206cf0c7931ba" providerId="Windows Live" clId="Web-{9DA844BF-B21E-45E4-B143-662E2D37C880}" dt="2021-11-07T05:32:07.584" v="932"/>
          <ac:spMkLst>
            <pc:docMk/>
            <pc:sldMk cId="3383854543" sldId="279"/>
            <ac:spMk id="21" creationId="{CEAD6DD0-ABC0-4C13-ABEF-F3C7B1C6AC34}"/>
          </ac:spMkLst>
        </pc:spChg>
        <pc:picChg chg="mod">
          <ac:chgData name="Abhinandan Saha" userId="380206cf0c7931ba" providerId="Windows Live" clId="Web-{9DA844BF-B21E-45E4-B143-662E2D37C880}" dt="2021-11-07T05:32:19.897" v="936" actId="1076"/>
          <ac:picMkLst>
            <pc:docMk/>
            <pc:sldMk cId="3383854543" sldId="279"/>
            <ac:picMk id="4" creationId="{A3E7AE19-B951-4E86-B59E-DF4A05723920}"/>
          </ac:picMkLst>
        </pc:picChg>
      </pc:sldChg>
      <pc:sldChg chg="modTransition">
        <pc:chgData name="Abhinandan Saha" userId="380206cf0c7931ba" providerId="Windows Live" clId="Web-{9DA844BF-B21E-45E4-B143-662E2D37C880}" dt="2021-11-07T05:25:55.640" v="892"/>
        <pc:sldMkLst>
          <pc:docMk/>
          <pc:sldMk cId="3189498938" sldId="280"/>
        </pc:sldMkLst>
      </pc:sldChg>
      <pc:sldChg chg="modTransition">
        <pc:chgData name="Abhinandan Saha" userId="380206cf0c7931ba" providerId="Windows Live" clId="Web-{9DA844BF-B21E-45E4-B143-662E2D37C880}" dt="2021-11-07T05:25:55.640" v="893"/>
        <pc:sldMkLst>
          <pc:docMk/>
          <pc:sldMk cId="549544866" sldId="281"/>
        </pc:sldMkLst>
      </pc:sldChg>
      <pc:sldChg chg="modTransition">
        <pc:chgData name="Abhinandan Saha" userId="380206cf0c7931ba" providerId="Windows Live" clId="Web-{9DA844BF-B21E-45E4-B143-662E2D37C880}" dt="2021-11-07T05:25:55.640" v="894"/>
        <pc:sldMkLst>
          <pc:docMk/>
          <pc:sldMk cId="3103106620" sldId="282"/>
        </pc:sldMkLst>
      </pc:sldChg>
      <pc:sldChg chg="modTransition">
        <pc:chgData name="Abhinandan Saha" userId="380206cf0c7931ba" providerId="Windows Live" clId="Web-{9DA844BF-B21E-45E4-B143-662E2D37C880}" dt="2021-11-07T05:25:55.640" v="895"/>
        <pc:sldMkLst>
          <pc:docMk/>
          <pc:sldMk cId="2241344223" sldId="283"/>
        </pc:sldMkLst>
      </pc:sldChg>
      <pc:sldChg chg="modTransition">
        <pc:chgData name="Abhinandan Saha" userId="380206cf0c7931ba" providerId="Windows Live" clId="Web-{9DA844BF-B21E-45E4-B143-662E2D37C880}" dt="2021-11-07T05:25:55.640" v="896"/>
        <pc:sldMkLst>
          <pc:docMk/>
          <pc:sldMk cId="1600544071" sldId="285"/>
        </pc:sldMkLst>
      </pc:sldChg>
      <pc:sldChg chg="modTransition">
        <pc:chgData name="Abhinandan Saha" userId="380206cf0c7931ba" providerId="Windows Live" clId="Web-{9DA844BF-B21E-45E4-B143-662E2D37C880}" dt="2021-11-07T05:25:55.640" v="897"/>
        <pc:sldMkLst>
          <pc:docMk/>
          <pc:sldMk cId="3840874652" sldId="286"/>
        </pc:sldMkLst>
      </pc:sldChg>
      <pc:sldChg chg="modTransition">
        <pc:chgData name="Abhinandan Saha" userId="380206cf0c7931ba" providerId="Windows Live" clId="Web-{9DA844BF-B21E-45E4-B143-662E2D37C880}" dt="2021-11-07T05:25:55.640" v="898"/>
        <pc:sldMkLst>
          <pc:docMk/>
          <pc:sldMk cId="2722804882" sldId="287"/>
        </pc:sldMkLst>
      </pc:sldChg>
      <pc:sldChg chg="modTransition">
        <pc:chgData name="Abhinandan Saha" userId="380206cf0c7931ba" providerId="Windows Live" clId="Web-{9DA844BF-B21E-45E4-B143-662E2D37C880}" dt="2021-11-07T05:25:55.640" v="899"/>
        <pc:sldMkLst>
          <pc:docMk/>
          <pc:sldMk cId="3888611175" sldId="288"/>
        </pc:sldMkLst>
      </pc:sldChg>
      <pc:sldChg chg="modTransition">
        <pc:chgData name="Abhinandan Saha" userId="380206cf0c7931ba" providerId="Windows Live" clId="Web-{9DA844BF-B21E-45E4-B143-662E2D37C880}" dt="2021-11-07T05:25:55.640" v="900"/>
        <pc:sldMkLst>
          <pc:docMk/>
          <pc:sldMk cId="1684458674" sldId="289"/>
        </pc:sldMkLst>
      </pc:sldChg>
      <pc:sldChg chg="modTransition">
        <pc:chgData name="Abhinandan Saha" userId="380206cf0c7931ba" providerId="Windows Live" clId="Web-{9DA844BF-B21E-45E4-B143-662E2D37C880}" dt="2021-11-07T05:25:55.640" v="901"/>
        <pc:sldMkLst>
          <pc:docMk/>
          <pc:sldMk cId="1509293984" sldId="290"/>
        </pc:sldMkLst>
      </pc:sldChg>
      <pc:sldChg chg="modTransition">
        <pc:chgData name="Abhinandan Saha" userId="380206cf0c7931ba" providerId="Windows Live" clId="Web-{9DA844BF-B21E-45E4-B143-662E2D37C880}" dt="2021-11-07T05:25:55.640" v="902"/>
        <pc:sldMkLst>
          <pc:docMk/>
          <pc:sldMk cId="3385426733" sldId="291"/>
        </pc:sldMkLst>
      </pc:sldChg>
      <pc:sldChg chg="modTransition">
        <pc:chgData name="Abhinandan Saha" userId="380206cf0c7931ba" providerId="Windows Live" clId="Web-{9DA844BF-B21E-45E4-B143-662E2D37C880}" dt="2021-11-07T05:25:55.640" v="903"/>
        <pc:sldMkLst>
          <pc:docMk/>
          <pc:sldMk cId="1776389777" sldId="292"/>
        </pc:sldMkLst>
      </pc:sldChg>
      <pc:sldChg chg="modTransition">
        <pc:chgData name="Abhinandan Saha" userId="380206cf0c7931ba" providerId="Windows Live" clId="Web-{9DA844BF-B21E-45E4-B143-662E2D37C880}" dt="2021-11-07T05:25:55.640" v="904"/>
        <pc:sldMkLst>
          <pc:docMk/>
          <pc:sldMk cId="2080201261" sldId="293"/>
        </pc:sldMkLst>
      </pc:sldChg>
      <pc:sldChg chg="modTransition">
        <pc:chgData name="Abhinandan Saha" userId="380206cf0c7931ba" providerId="Windows Live" clId="Web-{9DA844BF-B21E-45E4-B143-662E2D37C880}" dt="2021-11-07T05:25:55.640" v="905"/>
        <pc:sldMkLst>
          <pc:docMk/>
          <pc:sldMk cId="3120469775" sldId="294"/>
        </pc:sldMkLst>
      </pc:sldChg>
      <pc:sldChg chg="modTransition">
        <pc:chgData name="Abhinandan Saha" userId="380206cf0c7931ba" providerId="Windows Live" clId="Web-{9DA844BF-B21E-45E4-B143-662E2D37C880}" dt="2021-11-07T05:25:55.640" v="906"/>
        <pc:sldMkLst>
          <pc:docMk/>
          <pc:sldMk cId="2356625322" sldId="295"/>
        </pc:sldMkLst>
      </pc:sldChg>
      <pc:sldChg chg="modTransition">
        <pc:chgData name="Abhinandan Saha" userId="380206cf0c7931ba" providerId="Windows Live" clId="Web-{9DA844BF-B21E-45E4-B143-662E2D37C880}" dt="2021-11-07T05:25:55.640" v="907"/>
        <pc:sldMkLst>
          <pc:docMk/>
          <pc:sldMk cId="2652109162" sldId="296"/>
        </pc:sldMkLst>
      </pc:sldChg>
      <pc:sldChg chg="modTransition">
        <pc:chgData name="Abhinandan Saha" userId="380206cf0c7931ba" providerId="Windows Live" clId="Web-{9DA844BF-B21E-45E4-B143-662E2D37C880}" dt="2021-11-07T05:25:55.640" v="908"/>
        <pc:sldMkLst>
          <pc:docMk/>
          <pc:sldMk cId="2093825876" sldId="297"/>
        </pc:sldMkLst>
      </pc:sldChg>
      <pc:sldChg chg="modTransition">
        <pc:chgData name="Abhinandan Saha" userId="380206cf0c7931ba" providerId="Windows Live" clId="Web-{9DA844BF-B21E-45E4-B143-662E2D37C880}" dt="2021-11-07T05:25:55.640" v="909"/>
        <pc:sldMkLst>
          <pc:docMk/>
          <pc:sldMk cId="3457208121" sldId="298"/>
        </pc:sldMkLst>
      </pc:sldChg>
      <pc:sldChg chg="modTransition">
        <pc:chgData name="Abhinandan Saha" userId="380206cf0c7931ba" providerId="Windows Live" clId="Web-{9DA844BF-B21E-45E4-B143-662E2D37C880}" dt="2021-11-07T05:25:55.640" v="910"/>
        <pc:sldMkLst>
          <pc:docMk/>
          <pc:sldMk cId="1450920642" sldId="299"/>
        </pc:sldMkLst>
      </pc:sldChg>
      <pc:sldChg chg="modTransition">
        <pc:chgData name="Abhinandan Saha" userId="380206cf0c7931ba" providerId="Windows Live" clId="Web-{9DA844BF-B21E-45E4-B143-662E2D37C880}" dt="2021-11-07T05:25:55.640" v="911"/>
        <pc:sldMkLst>
          <pc:docMk/>
          <pc:sldMk cId="1547111413" sldId="300"/>
        </pc:sldMkLst>
      </pc:sldChg>
      <pc:sldChg chg="modTransition">
        <pc:chgData name="Abhinandan Saha" userId="380206cf0c7931ba" providerId="Windows Live" clId="Web-{9DA844BF-B21E-45E4-B143-662E2D37C880}" dt="2021-11-07T05:25:55.640" v="912"/>
        <pc:sldMkLst>
          <pc:docMk/>
          <pc:sldMk cId="3679294166" sldId="301"/>
        </pc:sldMkLst>
      </pc:sldChg>
      <pc:sldChg chg="addSp delSp modSp mod modTransition setBg setClrOvrMap">
        <pc:chgData name="Abhinandan Saha" userId="380206cf0c7931ba" providerId="Windows Live" clId="Web-{9DA844BF-B21E-45E4-B143-662E2D37C880}" dt="2021-11-07T05:25:55.640" v="913"/>
        <pc:sldMkLst>
          <pc:docMk/>
          <pc:sldMk cId="3356012390" sldId="302"/>
        </pc:sldMkLst>
        <pc:spChg chg="add mod">
          <ac:chgData name="Abhinandan Saha" userId="380206cf0c7931ba" providerId="Windows Live" clId="Web-{9DA844BF-B21E-45E4-B143-662E2D37C880}" dt="2021-11-07T03:38:43.990" v="81" actId="20577"/>
          <ac:spMkLst>
            <pc:docMk/>
            <pc:sldMk cId="3356012390" sldId="302"/>
            <ac:spMk id="3" creationId="{723A92B2-78FC-4C9B-867C-3E2254439FDD}"/>
          </ac:spMkLst>
        </pc:spChg>
        <pc:spChg chg="add mod">
          <ac:chgData name="Abhinandan Saha" userId="380206cf0c7931ba" providerId="Windows Live" clId="Web-{9DA844BF-B21E-45E4-B143-662E2D37C880}" dt="2021-11-07T03:39:52.038" v="176" actId="20577"/>
          <ac:spMkLst>
            <pc:docMk/>
            <pc:sldMk cId="3356012390" sldId="302"/>
            <ac:spMk id="4" creationId="{DF2D12AF-B205-4243-AEB3-849B22E8F499}"/>
          </ac:spMkLst>
        </pc:spChg>
        <pc:spChg chg="add del">
          <ac:chgData name="Abhinandan Saha" userId="380206cf0c7931ba" providerId="Windows Live" clId="Web-{9DA844BF-B21E-45E4-B143-662E2D37C880}" dt="2021-11-07T03:44:06.949" v="184"/>
          <ac:spMkLst>
            <pc:docMk/>
            <pc:sldMk cId="3356012390" sldId="302"/>
            <ac:spMk id="5" creationId="{E73DE5F1-F301-475D-9481-FF6E3EFFBFDA}"/>
          </ac:spMkLst>
        </pc:spChg>
        <pc:spChg chg="mod">
          <ac:chgData name="Abhinandan Saha" userId="380206cf0c7931ba" providerId="Windows Live" clId="Web-{9DA844BF-B21E-45E4-B143-662E2D37C880}" dt="2021-11-07T03:36:54.644" v="13" actId="20577"/>
          <ac:spMkLst>
            <pc:docMk/>
            <pc:sldMk cId="3356012390" sldId="302"/>
            <ac:spMk id="18" creationId="{72BE9DDA-2CFD-474D-B554-46BCA6C740CD}"/>
          </ac:spMkLst>
        </pc:spChg>
        <pc:spChg chg="add">
          <ac:chgData name="Abhinandan Saha" userId="380206cf0c7931ba" providerId="Windows Live" clId="Web-{9DA844BF-B21E-45E4-B143-662E2D37C880}" dt="2021-11-07T03:36:29.565" v="7"/>
          <ac:spMkLst>
            <pc:docMk/>
            <pc:sldMk cId="3356012390" sldId="302"/>
            <ac:spMk id="25" creationId="{09C946AC-2072-4946-A2B8-39F09D0944EE}"/>
          </ac:spMkLst>
        </pc:spChg>
        <pc:spChg chg="add">
          <ac:chgData name="Abhinandan Saha" userId="380206cf0c7931ba" providerId="Windows Live" clId="Web-{9DA844BF-B21E-45E4-B143-662E2D37C880}" dt="2021-11-07T03:36:29.565" v="7"/>
          <ac:spMkLst>
            <pc:docMk/>
            <pc:sldMk cId="3356012390" sldId="302"/>
            <ac:spMk id="29" creationId="{559FD8B5-8CC4-4CFE-BD2A-1216B1F2C3DB}"/>
          </ac:spMkLst>
        </pc:spChg>
        <pc:spChg chg="add">
          <ac:chgData name="Abhinandan Saha" userId="380206cf0c7931ba" providerId="Windows Live" clId="Web-{9DA844BF-B21E-45E4-B143-662E2D37C880}" dt="2021-11-07T03:36:29.565" v="7"/>
          <ac:spMkLst>
            <pc:docMk/>
            <pc:sldMk cId="3356012390" sldId="302"/>
            <ac:spMk id="31" creationId="{9ECF13F4-3D2A-4F2E-9BBD-3038670D21ED}"/>
          </ac:spMkLst>
        </pc:spChg>
        <pc:grpChg chg="add">
          <ac:chgData name="Abhinandan Saha" userId="380206cf0c7931ba" providerId="Windows Live" clId="Web-{9DA844BF-B21E-45E4-B143-662E2D37C880}" dt="2021-11-07T03:36:29.565" v="7"/>
          <ac:grpSpMkLst>
            <pc:docMk/>
            <pc:sldMk cId="3356012390" sldId="302"/>
            <ac:grpSpMk id="33" creationId="{19660E16-DCC0-4B6C-8E84-4C292580059F}"/>
          </ac:grpSpMkLst>
        </pc:grpChg>
        <pc:picChg chg="add mod modCrop">
          <ac:chgData name="Abhinandan Saha" userId="380206cf0c7931ba" providerId="Windows Live" clId="Web-{9DA844BF-B21E-45E4-B143-662E2D37C880}" dt="2021-11-07T03:37:41.254" v="22"/>
          <ac:picMkLst>
            <pc:docMk/>
            <pc:sldMk cId="3356012390" sldId="302"/>
            <ac:picMk id="2" creationId="{B6EC2475-D16E-4BD8-BB07-071CF8667E68}"/>
          </ac:picMkLst>
        </pc:picChg>
        <pc:picChg chg="add">
          <ac:chgData name="Abhinandan Saha" userId="380206cf0c7931ba" providerId="Windows Live" clId="Web-{9DA844BF-B21E-45E4-B143-662E2D37C880}" dt="2021-11-07T03:36:29.565" v="7"/>
          <ac:picMkLst>
            <pc:docMk/>
            <pc:sldMk cId="3356012390" sldId="302"/>
            <ac:picMk id="23" creationId="{6AF6706C-CF07-43A1-BCC4-CBA5D33820DA}"/>
          </ac:picMkLst>
        </pc:picChg>
        <pc:picChg chg="add">
          <ac:chgData name="Abhinandan Saha" userId="380206cf0c7931ba" providerId="Windows Live" clId="Web-{9DA844BF-B21E-45E4-B143-662E2D37C880}" dt="2021-11-07T03:36:29.565" v="7"/>
          <ac:picMkLst>
            <pc:docMk/>
            <pc:sldMk cId="3356012390" sldId="302"/>
            <ac:picMk id="27" creationId="{A748C8C8-F348-4D00-852A-26DD9EBCC24C}"/>
          </ac:picMkLst>
        </pc:picChg>
      </pc:sldChg>
      <pc:sldChg chg="addSp modSp new mod modTransition setBg setClrOvrMap">
        <pc:chgData name="Abhinandan Saha" userId="380206cf0c7931ba" providerId="Windows Live" clId="Web-{9DA844BF-B21E-45E4-B143-662E2D37C880}" dt="2021-11-07T05:25:55.640" v="914"/>
        <pc:sldMkLst>
          <pc:docMk/>
          <pc:sldMk cId="3885946399" sldId="303"/>
        </pc:sldMkLst>
        <pc:spChg chg="mod">
          <ac:chgData name="Abhinandan Saha" userId="380206cf0c7931ba" providerId="Windows Live" clId="Web-{9DA844BF-B21E-45E4-B143-662E2D37C880}" dt="2021-11-07T03:47:19.094" v="233" actId="1076"/>
          <ac:spMkLst>
            <pc:docMk/>
            <pc:sldMk cId="3885946399" sldId="303"/>
            <ac:spMk id="2" creationId="{B17A9D60-F635-4EE7-80F4-C42DF85F4784}"/>
          </ac:spMkLst>
        </pc:spChg>
        <pc:spChg chg="add mod">
          <ac:chgData name="Abhinandan Saha" userId="380206cf0c7931ba" providerId="Windows Live" clId="Web-{9DA844BF-B21E-45E4-B143-662E2D37C880}" dt="2021-11-07T03:48:22.111" v="301" actId="14100"/>
          <ac:spMkLst>
            <pc:docMk/>
            <pc:sldMk cId="3885946399" sldId="303"/>
            <ac:spMk id="4" creationId="{8B1C1A9F-3504-4B40-8492-17E9D2407189}"/>
          </ac:spMkLst>
        </pc:spChg>
        <pc:spChg chg="add">
          <ac:chgData name="Abhinandan Saha" userId="380206cf0c7931ba" providerId="Windows Live" clId="Web-{9DA844BF-B21E-45E4-B143-662E2D37C880}" dt="2021-11-07T03:46:45.921" v="226"/>
          <ac:spMkLst>
            <pc:docMk/>
            <pc:sldMk cId="3885946399" sldId="303"/>
            <ac:spMk id="10" creationId="{1F94DC1C-47D1-41D7-8B1B-9A036D614027}"/>
          </ac:spMkLst>
        </pc:spChg>
        <pc:spChg chg="add">
          <ac:chgData name="Abhinandan Saha" userId="380206cf0c7931ba" providerId="Windows Live" clId="Web-{9DA844BF-B21E-45E4-B143-662E2D37C880}" dt="2021-11-07T03:46:45.921" v="226"/>
          <ac:spMkLst>
            <pc:docMk/>
            <pc:sldMk cId="3885946399" sldId="303"/>
            <ac:spMk id="14" creationId="{AC12A592-C02D-46EF-8E1F-9335DB8D71DF}"/>
          </ac:spMkLst>
        </pc:spChg>
        <pc:spChg chg="add">
          <ac:chgData name="Abhinandan Saha" userId="380206cf0c7931ba" providerId="Windows Live" clId="Web-{9DA844BF-B21E-45E4-B143-662E2D37C880}" dt="2021-11-07T03:46:45.921" v="226"/>
          <ac:spMkLst>
            <pc:docMk/>
            <pc:sldMk cId="3885946399" sldId="303"/>
            <ac:spMk id="16" creationId="{24005816-5BCA-4665-8A58-5580F8E9C84A}"/>
          </ac:spMkLst>
        </pc:spChg>
        <pc:grpChg chg="add">
          <ac:chgData name="Abhinandan Saha" userId="380206cf0c7931ba" providerId="Windows Live" clId="Web-{9DA844BF-B21E-45E4-B143-662E2D37C880}" dt="2021-11-07T03:46:45.921" v="226"/>
          <ac:grpSpMkLst>
            <pc:docMk/>
            <pc:sldMk cId="3885946399" sldId="303"/>
            <ac:grpSpMk id="18" creationId="{BF07F359-8CA3-4854-91E7-EE6004020511}"/>
          </ac:grpSpMkLst>
        </pc:grpChg>
        <pc:picChg chg="add mod modCrop">
          <ac:chgData name="Abhinandan Saha" userId="380206cf0c7931ba" providerId="Windows Live" clId="Web-{9DA844BF-B21E-45E4-B143-662E2D37C880}" dt="2021-11-07T03:47:27.688" v="234"/>
          <ac:picMkLst>
            <pc:docMk/>
            <pc:sldMk cId="3885946399" sldId="303"/>
            <ac:picMk id="3" creationId="{BAAB93FF-F2FF-47E3-AC10-FF7B77B5A18E}"/>
          </ac:picMkLst>
        </pc:picChg>
        <pc:picChg chg="add">
          <ac:chgData name="Abhinandan Saha" userId="380206cf0c7931ba" providerId="Windows Live" clId="Web-{9DA844BF-B21E-45E4-B143-662E2D37C880}" dt="2021-11-07T03:46:45.921" v="226"/>
          <ac:picMkLst>
            <pc:docMk/>
            <pc:sldMk cId="3885946399" sldId="303"/>
            <ac:picMk id="8" creationId="{6AF6706C-CF07-43A1-BCC4-CBA5D33820DA}"/>
          </ac:picMkLst>
        </pc:picChg>
        <pc:picChg chg="add">
          <ac:chgData name="Abhinandan Saha" userId="380206cf0c7931ba" providerId="Windows Live" clId="Web-{9DA844BF-B21E-45E4-B143-662E2D37C880}" dt="2021-11-07T03:46:45.921" v="226"/>
          <ac:picMkLst>
            <pc:docMk/>
            <pc:sldMk cId="3885946399" sldId="303"/>
            <ac:picMk id="12" creationId="{811383CE-CE86-4E1C-B289-798EB9E6E0E5}"/>
          </ac:picMkLst>
        </pc:picChg>
      </pc:sldChg>
      <pc:sldChg chg="modSp add replId modTransition">
        <pc:chgData name="Abhinandan Saha" userId="380206cf0c7931ba" providerId="Windows Live" clId="Web-{9DA844BF-B21E-45E4-B143-662E2D37C880}" dt="2021-11-07T05:27:17.644" v="925"/>
        <pc:sldMkLst>
          <pc:docMk/>
          <pc:sldMk cId="4236758072" sldId="304"/>
        </pc:sldMkLst>
        <pc:spChg chg="mod">
          <ac:chgData name="Abhinandan Saha" userId="380206cf0c7931ba" providerId="Windows Live" clId="Web-{9DA844BF-B21E-45E4-B143-662E2D37C880}" dt="2021-11-07T04:46:45.015" v="700" actId="20577"/>
          <ac:spMkLst>
            <pc:docMk/>
            <pc:sldMk cId="4236758072" sldId="304"/>
            <ac:spMk id="2" creationId="{C5697D63-6536-48C9-ABCD-AA8EEFB26906}"/>
          </ac:spMkLst>
        </pc:spChg>
      </pc:sldChg>
      <pc:sldChg chg="modSp add replId modTransition">
        <pc:chgData name="Abhinandan Saha" userId="380206cf0c7931ba" providerId="Windows Live" clId="Web-{9DA844BF-B21E-45E4-B143-662E2D37C880}" dt="2021-11-07T05:26:55.878" v="922"/>
        <pc:sldMkLst>
          <pc:docMk/>
          <pc:sldMk cId="4204096451" sldId="305"/>
        </pc:sldMkLst>
        <pc:spChg chg="mod">
          <ac:chgData name="Abhinandan Saha" userId="380206cf0c7931ba" providerId="Windows Live" clId="Web-{9DA844BF-B21E-45E4-B143-662E2D37C880}" dt="2021-11-07T04:47:30.203" v="713" actId="20577"/>
          <ac:spMkLst>
            <pc:docMk/>
            <pc:sldMk cId="4204096451" sldId="305"/>
            <ac:spMk id="2" creationId="{C5697D63-6536-48C9-ABCD-AA8EEFB26906}"/>
          </ac:spMkLst>
        </pc:spChg>
      </pc:sldChg>
      <pc:sldChg chg="delSp modSp add replId modTransition delAnim">
        <pc:chgData name="Abhinandan Saha" userId="380206cf0c7931ba" providerId="Windows Live" clId="Web-{9DA844BF-B21E-45E4-B143-662E2D37C880}" dt="2021-11-07T05:25:55.640" v="916"/>
        <pc:sldMkLst>
          <pc:docMk/>
          <pc:sldMk cId="1378290471" sldId="306"/>
        </pc:sldMkLst>
        <pc:spChg chg="mod">
          <ac:chgData name="Abhinandan Saha" userId="380206cf0c7931ba" providerId="Windows Live" clId="Web-{9DA844BF-B21E-45E4-B143-662E2D37C880}" dt="2021-11-07T04:50:02.628" v="736" actId="20577"/>
          <ac:spMkLst>
            <pc:docMk/>
            <pc:sldMk cId="1378290471" sldId="306"/>
            <ac:spMk id="3" creationId="{B5B1BB9B-0DB0-4E8C-97F4-27894CA504E0}"/>
          </ac:spMkLst>
        </pc:spChg>
        <pc:spChg chg="del mod">
          <ac:chgData name="Abhinandan Saha" userId="380206cf0c7931ba" providerId="Windows Live" clId="Web-{9DA844BF-B21E-45E4-B143-662E2D37C880}" dt="2021-11-07T04:49:44.862" v="733"/>
          <ac:spMkLst>
            <pc:docMk/>
            <pc:sldMk cId="1378290471" sldId="306"/>
            <ac:spMk id="5" creationId="{8E999A1B-8752-489F-A63B-EA2F60186B52}"/>
          </ac:spMkLst>
        </pc:spChg>
      </pc:sldChg>
      <pc:sldChg chg="add del replId">
        <pc:chgData name="Abhinandan Saha" userId="380206cf0c7931ba" providerId="Windows Live" clId="Web-{9DA844BF-B21E-45E4-B143-662E2D37C880}" dt="2021-11-07T04:48:53.548" v="724"/>
        <pc:sldMkLst>
          <pc:docMk/>
          <pc:sldMk cId="142136209" sldId="307"/>
        </pc:sldMkLst>
      </pc:sldChg>
      <pc:sldChg chg="modSp add replId modTransition">
        <pc:chgData name="Abhinandan Saha" userId="380206cf0c7931ba" providerId="Windows Live" clId="Web-{9DA844BF-B21E-45E4-B143-662E2D37C880}" dt="2021-11-07T05:26:50.221" v="921"/>
        <pc:sldMkLst>
          <pc:docMk/>
          <pc:sldMk cId="2112399570" sldId="307"/>
        </pc:sldMkLst>
        <pc:spChg chg="mod">
          <ac:chgData name="Abhinandan Saha" userId="380206cf0c7931ba" providerId="Windows Live" clId="Web-{9DA844BF-B21E-45E4-B143-662E2D37C880}" dt="2021-11-07T04:52:11.427" v="749" actId="20577"/>
          <ac:spMkLst>
            <pc:docMk/>
            <pc:sldMk cId="2112399570" sldId="307"/>
            <ac:spMk id="2" creationId="{C5697D63-6536-48C9-ABCD-AA8EEFB26906}"/>
          </ac:spMkLst>
        </pc:spChg>
      </pc:sldChg>
      <pc:sldChg chg="add del replId">
        <pc:chgData name="Abhinandan Saha" userId="380206cf0c7931ba" providerId="Windows Live" clId="Web-{9DA844BF-B21E-45E4-B143-662E2D37C880}" dt="2021-11-07T04:48:52.314" v="723"/>
        <pc:sldMkLst>
          <pc:docMk/>
          <pc:sldMk cId="2153774425" sldId="308"/>
        </pc:sldMkLst>
      </pc:sldChg>
      <pc:sldChg chg="delSp modSp add replId modTransition">
        <pc:chgData name="Abhinandan Saha" userId="380206cf0c7931ba" providerId="Windows Live" clId="Web-{9DA844BF-B21E-45E4-B143-662E2D37C880}" dt="2021-11-07T05:26:34.189" v="920"/>
        <pc:sldMkLst>
          <pc:docMk/>
          <pc:sldMk cId="3142841306" sldId="308"/>
        </pc:sldMkLst>
        <pc:spChg chg="del mod">
          <ac:chgData name="Abhinandan Saha" userId="380206cf0c7931ba" providerId="Windows Live" clId="Web-{9DA844BF-B21E-45E4-B143-662E2D37C880}" dt="2021-11-07T05:20:16.901" v="752"/>
          <ac:spMkLst>
            <pc:docMk/>
            <pc:sldMk cId="3142841306" sldId="308"/>
            <ac:spMk id="2" creationId="{C89C57D7-5C5D-40A3-8F7D-EC461B7F847E}"/>
          </ac:spMkLst>
        </pc:spChg>
        <pc:spChg chg="mod">
          <ac:chgData name="Abhinandan Saha" userId="380206cf0c7931ba" providerId="Windows Live" clId="Web-{9DA844BF-B21E-45E4-B143-662E2D37C880}" dt="2021-11-07T05:22:19.221" v="830" actId="1076"/>
          <ac:spMkLst>
            <pc:docMk/>
            <pc:sldMk cId="3142841306" sldId="308"/>
            <ac:spMk id="4" creationId="{AFB84E32-7F81-45FF-986D-953FB5716D27}"/>
          </ac:spMkLst>
        </pc:spChg>
        <pc:spChg chg="del">
          <ac:chgData name="Abhinandan Saha" userId="380206cf0c7931ba" providerId="Windows Live" clId="Web-{9DA844BF-B21E-45E4-B143-662E2D37C880}" dt="2021-11-07T05:20:19.854" v="753"/>
          <ac:spMkLst>
            <pc:docMk/>
            <pc:sldMk cId="3142841306" sldId="308"/>
            <ac:spMk id="25" creationId="{9E931D04-C8F2-4767-AF33-F06C7092F6CB}"/>
          </ac:spMkLst>
        </pc:spChg>
      </pc:sldChg>
      <pc:sldChg chg="addSp delSp modSp add mod replId modTransition setBg">
        <pc:chgData name="Abhinandan Saha" userId="380206cf0c7931ba" providerId="Windows Live" clId="Web-{9DA844BF-B21E-45E4-B143-662E2D37C880}" dt="2021-11-07T05:25:55.640" v="919"/>
        <pc:sldMkLst>
          <pc:docMk/>
          <pc:sldMk cId="1048240385" sldId="309"/>
        </pc:sldMkLst>
        <pc:spChg chg="mod">
          <ac:chgData name="Abhinandan Saha" userId="380206cf0c7931ba" providerId="Windows Live" clId="Web-{9DA844BF-B21E-45E4-B143-662E2D37C880}" dt="2021-11-07T05:24:28.166" v="873"/>
          <ac:spMkLst>
            <pc:docMk/>
            <pc:sldMk cId="1048240385" sldId="309"/>
            <ac:spMk id="2" creationId="{00000000-0000-0000-0000-000000000000}"/>
          </ac:spMkLst>
        </pc:spChg>
        <pc:spChg chg="del">
          <ac:chgData name="Abhinandan Saha" userId="380206cf0c7931ba" providerId="Windows Live" clId="Web-{9DA844BF-B21E-45E4-B143-662E2D37C880}" dt="2021-11-07T05:23:43.976" v="870"/>
          <ac:spMkLst>
            <pc:docMk/>
            <pc:sldMk cId="1048240385" sldId="309"/>
            <ac:spMk id="3" creationId="{00000000-0000-0000-0000-000000000000}"/>
          </ac:spMkLst>
        </pc:spChg>
        <pc:spChg chg="add del mod">
          <ac:chgData name="Abhinandan Saha" userId="380206cf0c7931ba" providerId="Windows Live" clId="Web-{9DA844BF-B21E-45E4-B143-662E2D37C880}" dt="2021-11-07T05:23:49.398" v="872"/>
          <ac:spMkLst>
            <pc:docMk/>
            <pc:sldMk cId="1048240385" sldId="309"/>
            <ac:spMk id="6" creationId="{8606EA8E-A032-4852-B22B-0F5ACED8C0BE}"/>
          </ac:spMkLst>
        </pc:spChg>
        <pc:spChg chg="add">
          <ac:chgData name="Abhinandan Saha" userId="380206cf0c7931ba" providerId="Windows Live" clId="Web-{9DA844BF-B21E-45E4-B143-662E2D37C880}" dt="2021-11-07T05:24:28.166" v="873"/>
          <ac:spMkLst>
            <pc:docMk/>
            <pc:sldMk cId="1048240385" sldId="309"/>
            <ac:spMk id="7" creationId="{87D75BE9-19D3-4D76-86D4-E0A7889E96E7}"/>
          </ac:spMkLst>
        </pc:spChg>
        <pc:spChg chg="add">
          <ac:chgData name="Abhinandan Saha" userId="380206cf0c7931ba" providerId="Windows Live" clId="Web-{9DA844BF-B21E-45E4-B143-662E2D37C880}" dt="2021-11-07T05:24:28.166" v="873"/>
          <ac:spMkLst>
            <pc:docMk/>
            <pc:sldMk cId="1048240385" sldId="309"/>
            <ac:spMk id="13" creationId="{1662E9AD-6AE7-4172-92BA-D8AA403AAB3F}"/>
          </ac:spMkLst>
        </pc:spChg>
        <pc:picChg chg="del">
          <ac:chgData name="Abhinandan Saha" userId="380206cf0c7931ba" providerId="Windows Live" clId="Web-{9DA844BF-B21E-45E4-B143-662E2D37C880}" dt="2021-11-07T05:23:46.601" v="871"/>
          <ac:picMkLst>
            <pc:docMk/>
            <pc:sldMk cId="1048240385" sldId="309"/>
            <ac:picMk id="5" creationId="{9F04E089-820B-414C-A5DE-431287A66DBC}"/>
          </ac:picMkLst>
        </pc:picChg>
        <pc:picChg chg="add">
          <ac:chgData name="Abhinandan Saha" userId="380206cf0c7931ba" providerId="Windows Live" clId="Web-{9DA844BF-B21E-45E4-B143-662E2D37C880}" dt="2021-11-07T05:24:28.166" v="873"/>
          <ac:picMkLst>
            <pc:docMk/>
            <pc:sldMk cId="1048240385" sldId="309"/>
            <ac:picMk id="9" creationId="{CC687CBF-3B12-461C-A27E-FECCFAD25721}"/>
          </ac:picMkLst>
        </pc:picChg>
        <pc:picChg chg="add">
          <ac:chgData name="Abhinandan Saha" userId="380206cf0c7931ba" providerId="Windows Live" clId="Web-{9DA844BF-B21E-45E4-B143-662E2D37C880}" dt="2021-11-07T05:24:28.166" v="873"/>
          <ac:picMkLst>
            <pc:docMk/>
            <pc:sldMk cId="1048240385" sldId="309"/>
            <ac:picMk id="11" creationId="{55B5CED2-79C6-4AA0-A3F4-B39DFA29773C}"/>
          </ac:picMkLst>
        </pc:picChg>
        <pc:picChg chg="add">
          <ac:chgData name="Abhinandan Saha" userId="380206cf0c7931ba" providerId="Windows Live" clId="Web-{9DA844BF-B21E-45E4-B143-662E2D37C880}" dt="2021-11-07T05:24:28.166" v="873"/>
          <ac:picMkLst>
            <pc:docMk/>
            <pc:sldMk cId="1048240385" sldId="309"/>
            <ac:picMk id="15" creationId="{FADD25E6-7887-4BC4-A02E-311A11EF4F63}"/>
          </ac:picMkLst>
        </pc:picChg>
      </pc:sldChg>
    </pc:docChg>
  </pc:docChgLst>
  <pc:docChgLst>
    <pc:chgData name="Abhinandan Saha" userId="380206cf0c7931ba" providerId="Windows Live" clId="Web-{AF1FE47E-510D-42A1-9087-424FA625F93D}"/>
    <pc:docChg chg="modSld addMainMaster delMainMaster">
      <pc:chgData name="Abhinandan Saha" userId="380206cf0c7931ba" providerId="Windows Live" clId="Web-{AF1FE47E-510D-42A1-9087-424FA625F93D}" dt="2021-11-06T05:53:12.107" v="78"/>
      <pc:docMkLst>
        <pc:docMk/>
      </pc:docMkLst>
      <pc:sldChg chg="addSp delSp modSp mod setBg modClrScheme addAnim modAnim chgLayout">
        <pc:chgData name="Abhinandan Saha" userId="380206cf0c7931ba" providerId="Windows Live" clId="Web-{AF1FE47E-510D-42A1-9087-424FA625F93D}" dt="2021-11-06T05:53:12.107" v="78"/>
        <pc:sldMkLst>
          <pc:docMk/>
          <pc:sldMk cId="109857222" sldId="256"/>
        </pc:sldMkLst>
        <pc:spChg chg="mod ord">
          <ac:chgData name="Abhinandan Saha" userId="380206cf0c7931ba" providerId="Windows Live" clId="Web-{AF1FE47E-510D-42A1-9087-424FA625F93D}" dt="2021-11-06T04:20:11.649" v="39" actId="1076"/>
          <ac:spMkLst>
            <pc:docMk/>
            <pc:sldMk cId="109857222" sldId="256"/>
            <ac:spMk id="2" creationId="{00000000-0000-0000-0000-000000000000}"/>
          </ac:spMkLst>
        </pc:spChg>
        <pc:spChg chg="mod ord">
          <ac:chgData name="Abhinandan Saha" userId="380206cf0c7931ba" providerId="Windows Live" clId="Web-{AF1FE47E-510D-42A1-9087-424FA625F93D}" dt="2021-11-06T05:52:33.419" v="74" actId="20577"/>
          <ac:spMkLst>
            <pc:docMk/>
            <pc:sldMk cId="109857222" sldId="256"/>
            <ac:spMk id="3" creationId="{00000000-0000-0000-0000-000000000000}"/>
          </ac:spMkLst>
        </pc:spChg>
        <pc:picChg chg="add del mod">
          <ac:chgData name="Abhinandan Saha" userId="380206cf0c7931ba" providerId="Windows Live" clId="Web-{AF1FE47E-510D-42A1-9087-424FA625F93D}" dt="2021-11-06T04:17:14.676" v="4"/>
          <ac:picMkLst>
            <pc:docMk/>
            <pc:sldMk cId="109857222" sldId="256"/>
            <ac:picMk id="4" creationId="{ED0B0829-7324-4240-A887-E1E32E1150A6}"/>
          </ac:picMkLst>
        </pc:picChg>
        <pc:picChg chg="add mod">
          <ac:chgData name="Abhinandan Saha" userId="380206cf0c7931ba" providerId="Windows Live" clId="Web-{AF1FE47E-510D-42A1-9087-424FA625F93D}" dt="2021-11-06T04:18:08.505" v="8" actId="1076"/>
          <ac:picMkLst>
            <pc:docMk/>
            <pc:sldMk cId="109857222" sldId="256"/>
            <ac:picMk id="5" creationId="{9F04E089-820B-414C-A5DE-431287A66DBC}"/>
          </ac:picMkLst>
        </pc:picChg>
      </pc:sldChg>
      <pc:sldMasterChg chg="del delSldLayout">
        <pc:chgData name="Abhinandan Saha" userId="380206cf0c7931ba" providerId="Windows Live" clId="Web-{AF1FE47E-510D-42A1-9087-424FA625F93D}" dt="2021-11-06T04:11:05.168" v="0"/>
        <pc:sldMasterMkLst>
          <pc:docMk/>
          <pc:sldMasterMk cId="2460954070" sldId="2147483660"/>
        </pc:sldMasterMkLst>
        <pc:sldLayoutChg chg="del">
          <pc:chgData name="Abhinandan Saha" userId="380206cf0c7931ba" providerId="Windows Live" clId="Web-{AF1FE47E-510D-42A1-9087-424FA625F93D}" dt="2021-11-06T04:11:05.168" v="0"/>
          <pc:sldLayoutMkLst>
            <pc:docMk/>
            <pc:sldMasterMk cId="2460954070" sldId="2147483660"/>
            <pc:sldLayoutMk cId="2385387890" sldId="2147483661"/>
          </pc:sldLayoutMkLst>
        </pc:sldLayoutChg>
        <pc:sldLayoutChg chg="del">
          <pc:chgData name="Abhinandan Saha" userId="380206cf0c7931ba" providerId="Windows Live" clId="Web-{AF1FE47E-510D-42A1-9087-424FA625F93D}" dt="2021-11-06T04:11:05.168" v="0"/>
          <pc:sldLayoutMkLst>
            <pc:docMk/>
            <pc:sldMasterMk cId="2460954070" sldId="2147483660"/>
            <pc:sldLayoutMk cId="949138452" sldId="2147483662"/>
          </pc:sldLayoutMkLst>
        </pc:sldLayoutChg>
        <pc:sldLayoutChg chg="del">
          <pc:chgData name="Abhinandan Saha" userId="380206cf0c7931ba" providerId="Windows Live" clId="Web-{AF1FE47E-510D-42A1-9087-424FA625F93D}" dt="2021-11-06T04:11:05.168" v="0"/>
          <pc:sldLayoutMkLst>
            <pc:docMk/>
            <pc:sldMasterMk cId="2460954070" sldId="2147483660"/>
            <pc:sldLayoutMk cId="2591524520" sldId="2147483663"/>
          </pc:sldLayoutMkLst>
        </pc:sldLayoutChg>
        <pc:sldLayoutChg chg="del">
          <pc:chgData name="Abhinandan Saha" userId="380206cf0c7931ba" providerId="Windows Live" clId="Web-{AF1FE47E-510D-42A1-9087-424FA625F93D}" dt="2021-11-06T04:11:05.168" v="0"/>
          <pc:sldLayoutMkLst>
            <pc:docMk/>
            <pc:sldMasterMk cId="2460954070" sldId="2147483660"/>
            <pc:sldLayoutMk cId="1203092039" sldId="2147483664"/>
          </pc:sldLayoutMkLst>
        </pc:sldLayoutChg>
        <pc:sldLayoutChg chg="del">
          <pc:chgData name="Abhinandan Saha" userId="380206cf0c7931ba" providerId="Windows Live" clId="Web-{AF1FE47E-510D-42A1-9087-424FA625F93D}" dt="2021-11-06T04:11:05.168" v="0"/>
          <pc:sldLayoutMkLst>
            <pc:docMk/>
            <pc:sldMasterMk cId="2460954070" sldId="2147483660"/>
            <pc:sldLayoutMk cId="3733172339" sldId="2147483665"/>
          </pc:sldLayoutMkLst>
        </pc:sldLayoutChg>
        <pc:sldLayoutChg chg="del">
          <pc:chgData name="Abhinandan Saha" userId="380206cf0c7931ba" providerId="Windows Live" clId="Web-{AF1FE47E-510D-42A1-9087-424FA625F93D}" dt="2021-11-06T04:11:05.168" v="0"/>
          <pc:sldLayoutMkLst>
            <pc:docMk/>
            <pc:sldMasterMk cId="2460954070" sldId="2147483660"/>
            <pc:sldLayoutMk cId="3210312558" sldId="2147483666"/>
          </pc:sldLayoutMkLst>
        </pc:sldLayoutChg>
        <pc:sldLayoutChg chg="del">
          <pc:chgData name="Abhinandan Saha" userId="380206cf0c7931ba" providerId="Windows Live" clId="Web-{AF1FE47E-510D-42A1-9087-424FA625F93D}" dt="2021-11-06T04:11:05.168" v="0"/>
          <pc:sldLayoutMkLst>
            <pc:docMk/>
            <pc:sldMasterMk cId="2460954070" sldId="2147483660"/>
            <pc:sldLayoutMk cId="3146388984" sldId="2147483667"/>
          </pc:sldLayoutMkLst>
        </pc:sldLayoutChg>
        <pc:sldLayoutChg chg="del">
          <pc:chgData name="Abhinandan Saha" userId="380206cf0c7931ba" providerId="Windows Live" clId="Web-{AF1FE47E-510D-42A1-9087-424FA625F93D}" dt="2021-11-06T04:11:05.168" v="0"/>
          <pc:sldLayoutMkLst>
            <pc:docMk/>
            <pc:sldMasterMk cId="2460954070" sldId="2147483660"/>
            <pc:sldLayoutMk cId="3171841454" sldId="2147483668"/>
          </pc:sldLayoutMkLst>
        </pc:sldLayoutChg>
        <pc:sldLayoutChg chg="del">
          <pc:chgData name="Abhinandan Saha" userId="380206cf0c7931ba" providerId="Windows Live" clId="Web-{AF1FE47E-510D-42A1-9087-424FA625F93D}" dt="2021-11-06T04:11:05.168" v="0"/>
          <pc:sldLayoutMkLst>
            <pc:docMk/>
            <pc:sldMasterMk cId="2460954070" sldId="2147483660"/>
            <pc:sldLayoutMk cId="1718958274" sldId="2147483669"/>
          </pc:sldLayoutMkLst>
        </pc:sldLayoutChg>
        <pc:sldLayoutChg chg="del">
          <pc:chgData name="Abhinandan Saha" userId="380206cf0c7931ba" providerId="Windows Live" clId="Web-{AF1FE47E-510D-42A1-9087-424FA625F93D}" dt="2021-11-06T04:11:05.168" v="0"/>
          <pc:sldLayoutMkLst>
            <pc:docMk/>
            <pc:sldMasterMk cId="2460954070" sldId="2147483660"/>
            <pc:sldLayoutMk cId="2202905451" sldId="2147483670"/>
          </pc:sldLayoutMkLst>
        </pc:sldLayoutChg>
        <pc:sldLayoutChg chg="del">
          <pc:chgData name="Abhinandan Saha" userId="380206cf0c7931ba" providerId="Windows Live" clId="Web-{AF1FE47E-510D-42A1-9087-424FA625F93D}" dt="2021-11-06T04:11:05.168" v="0"/>
          <pc:sldLayoutMkLst>
            <pc:docMk/>
            <pc:sldMasterMk cId="2460954070" sldId="2147483660"/>
            <pc:sldLayoutMk cId="3479445657" sldId="2147483671"/>
          </pc:sldLayoutMkLst>
        </pc:sldLayoutChg>
      </pc:sldMasterChg>
      <pc:sldMasterChg chg="add del addSldLayout delSldLayout modSldLayout">
        <pc:chgData name="Abhinandan Saha" userId="380206cf0c7931ba" providerId="Windows Live" clId="Web-{AF1FE47E-510D-42A1-9087-424FA625F93D}" dt="2021-11-06T04:11:42.419" v="1"/>
        <pc:sldMasterMkLst>
          <pc:docMk/>
          <pc:sldMasterMk cId="2764231842" sldId="2147483672"/>
        </pc:sldMasterMkLst>
        <pc:sldLayoutChg chg="add del mod replId">
          <pc:chgData name="Abhinandan Saha" userId="380206cf0c7931ba" providerId="Windows Live" clId="Web-{AF1FE47E-510D-42A1-9087-424FA625F93D}" dt="2021-11-06T04:11:42.419" v="1"/>
          <pc:sldLayoutMkLst>
            <pc:docMk/>
            <pc:sldMasterMk cId="2764231842" sldId="2147483672"/>
            <pc:sldLayoutMk cId="3201568521" sldId="2147483673"/>
          </pc:sldLayoutMkLst>
        </pc:sldLayoutChg>
        <pc:sldLayoutChg chg="add del mod replId">
          <pc:chgData name="Abhinandan Saha" userId="380206cf0c7931ba" providerId="Windows Live" clId="Web-{AF1FE47E-510D-42A1-9087-424FA625F93D}" dt="2021-11-06T04:11:42.419" v="1"/>
          <pc:sldLayoutMkLst>
            <pc:docMk/>
            <pc:sldMasterMk cId="2764231842" sldId="2147483672"/>
            <pc:sldLayoutMk cId="641348735" sldId="2147483674"/>
          </pc:sldLayoutMkLst>
        </pc:sldLayoutChg>
        <pc:sldLayoutChg chg="add del mod replId">
          <pc:chgData name="Abhinandan Saha" userId="380206cf0c7931ba" providerId="Windows Live" clId="Web-{AF1FE47E-510D-42A1-9087-424FA625F93D}" dt="2021-11-06T04:11:42.419" v="1"/>
          <pc:sldLayoutMkLst>
            <pc:docMk/>
            <pc:sldMasterMk cId="2764231842" sldId="2147483672"/>
            <pc:sldLayoutMk cId="2032021319" sldId="2147483675"/>
          </pc:sldLayoutMkLst>
        </pc:sldLayoutChg>
        <pc:sldLayoutChg chg="add del mod replId">
          <pc:chgData name="Abhinandan Saha" userId="380206cf0c7931ba" providerId="Windows Live" clId="Web-{AF1FE47E-510D-42A1-9087-424FA625F93D}" dt="2021-11-06T04:11:42.419" v="1"/>
          <pc:sldLayoutMkLst>
            <pc:docMk/>
            <pc:sldMasterMk cId="2764231842" sldId="2147483672"/>
            <pc:sldLayoutMk cId="2284828344" sldId="2147483676"/>
          </pc:sldLayoutMkLst>
        </pc:sldLayoutChg>
        <pc:sldLayoutChg chg="add del mod replId">
          <pc:chgData name="Abhinandan Saha" userId="380206cf0c7931ba" providerId="Windows Live" clId="Web-{AF1FE47E-510D-42A1-9087-424FA625F93D}" dt="2021-11-06T04:11:42.419" v="1"/>
          <pc:sldLayoutMkLst>
            <pc:docMk/>
            <pc:sldMasterMk cId="2764231842" sldId="2147483672"/>
            <pc:sldLayoutMk cId="242631051" sldId="2147483677"/>
          </pc:sldLayoutMkLst>
        </pc:sldLayoutChg>
        <pc:sldLayoutChg chg="add del mod replId">
          <pc:chgData name="Abhinandan Saha" userId="380206cf0c7931ba" providerId="Windows Live" clId="Web-{AF1FE47E-510D-42A1-9087-424FA625F93D}" dt="2021-11-06T04:11:42.419" v="1"/>
          <pc:sldLayoutMkLst>
            <pc:docMk/>
            <pc:sldMasterMk cId="2764231842" sldId="2147483672"/>
            <pc:sldLayoutMk cId="2378417533" sldId="2147483678"/>
          </pc:sldLayoutMkLst>
        </pc:sldLayoutChg>
        <pc:sldLayoutChg chg="add del mod replId">
          <pc:chgData name="Abhinandan Saha" userId="380206cf0c7931ba" providerId="Windows Live" clId="Web-{AF1FE47E-510D-42A1-9087-424FA625F93D}" dt="2021-11-06T04:11:42.419" v="1"/>
          <pc:sldLayoutMkLst>
            <pc:docMk/>
            <pc:sldMasterMk cId="2764231842" sldId="2147483672"/>
            <pc:sldLayoutMk cId="2507863355" sldId="2147483679"/>
          </pc:sldLayoutMkLst>
        </pc:sldLayoutChg>
        <pc:sldLayoutChg chg="add del mod replId">
          <pc:chgData name="Abhinandan Saha" userId="380206cf0c7931ba" providerId="Windows Live" clId="Web-{AF1FE47E-510D-42A1-9087-424FA625F93D}" dt="2021-11-06T04:11:42.419" v="1"/>
          <pc:sldLayoutMkLst>
            <pc:docMk/>
            <pc:sldMasterMk cId="2764231842" sldId="2147483672"/>
            <pc:sldLayoutMk cId="1950752217" sldId="2147483680"/>
          </pc:sldLayoutMkLst>
        </pc:sldLayoutChg>
        <pc:sldLayoutChg chg="add del mod replId">
          <pc:chgData name="Abhinandan Saha" userId="380206cf0c7931ba" providerId="Windows Live" clId="Web-{AF1FE47E-510D-42A1-9087-424FA625F93D}" dt="2021-11-06T04:11:42.419" v="1"/>
          <pc:sldLayoutMkLst>
            <pc:docMk/>
            <pc:sldMasterMk cId="2764231842" sldId="2147483672"/>
            <pc:sldLayoutMk cId="2783004141" sldId="2147483681"/>
          </pc:sldLayoutMkLst>
        </pc:sldLayoutChg>
        <pc:sldLayoutChg chg="add del mod replId">
          <pc:chgData name="Abhinandan Saha" userId="380206cf0c7931ba" providerId="Windows Live" clId="Web-{AF1FE47E-510D-42A1-9087-424FA625F93D}" dt="2021-11-06T04:11:42.419" v="1"/>
          <pc:sldLayoutMkLst>
            <pc:docMk/>
            <pc:sldMasterMk cId="2764231842" sldId="2147483672"/>
            <pc:sldLayoutMk cId="2784399957" sldId="2147483682"/>
          </pc:sldLayoutMkLst>
        </pc:sldLayoutChg>
        <pc:sldLayoutChg chg="add del mod replId">
          <pc:chgData name="Abhinandan Saha" userId="380206cf0c7931ba" providerId="Windows Live" clId="Web-{AF1FE47E-510D-42A1-9087-424FA625F93D}" dt="2021-11-06T04:11:42.419" v="1"/>
          <pc:sldLayoutMkLst>
            <pc:docMk/>
            <pc:sldMasterMk cId="2764231842" sldId="2147483672"/>
            <pc:sldLayoutMk cId="1665681692" sldId="2147483683"/>
          </pc:sldLayoutMkLst>
        </pc:sldLayoutChg>
      </pc:sldMasterChg>
      <pc:sldMasterChg chg="add del addSldLayout delSldLayout modSldLayout">
        <pc:chgData name="Abhinandan Saha" userId="380206cf0c7931ba" providerId="Windows Live" clId="Web-{AF1FE47E-510D-42A1-9087-424FA625F93D}" dt="2021-11-06T04:11:47.262" v="2"/>
        <pc:sldMasterMkLst>
          <pc:docMk/>
          <pc:sldMasterMk cId="1276608740" sldId="2147483684"/>
        </pc:sldMasterMkLst>
        <pc:sldLayoutChg chg="add del mod replId">
          <pc:chgData name="Abhinandan Saha" userId="380206cf0c7931ba" providerId="Windows Live" clId="Web-{AF1FE47E-510D-42A1-9087-424FA625F93D}" dt="2021-11-06T04:11:47.262" v="2"/>
          <pc:sldLayoutMkLst>
            <pc:docMk/>
            <pc:sldMasterMk cId="1276608740" sldId="2147483684"/>
            <pc:sldLayoutMk cId="148904634" sldId="2147483685"/>
          </pc:sldLayoutMkLst>
        </pc:sldLayoutChg>
        <pc:sldLayoutChg chg="add del mod replId">
          <pc:chgData name="Abhinandan Saha" userId="380206cf0c7931ba" providerId="Windows Live" clId="Web-{AF1FE47E-510D-42A1-9087-424FA625F93D}" dt="2021-11-06T04:11:47.262" v="2"/>
          <pc:sldLayoutMkLst>
            <pc:docMk/>
            <pc:sldMasterMk cId="1276608740" sldId="2147483684"/>
            <pc:sldLayoutMk cId="2462931640" sldId="2147483686"/>
          </pc:sldLayoutMkLst>
        </pc:sldLayoutChg>
        <pc:sldLayoutChg chg="add del mod replId">
          <pc:chgData name="Abhinandan Saha" userId="380206cf0c7931ba" providerId="Windows Live" clId="Web-{AF1FE47E-510D-42A1-9087-424FA625F93D}" dt="2021-11-06T04:11:47.262" v="2"/>
          <pc:sldLayoutMkLst>
            <pc:docMk/>
            <pc:sldMasterMk cId="1276608740" sldId="2147483684"/>
            <pc:sldLayoutMk cId="3538766600" sldId="2147483687"/>
          </pc:sldLayoutMkLst>
        </pc:sldLayoutChg>
        <pc:sldLayoutChg chg="add del mod replId">
          <pc:chgData name="Abhinandan Saha" userId="380206cf0c7931ba" providerId="Windows Live" clId="Web-{AF1FE47E-510D-42A1-9087-424FA625F93D}" dt="2021-11-06T04:11:47.262" v="2"/>
          <pc:sldLayoutMkLst>
            <pc:docMk/>
            <pc:sldMasterMk cId="1276608740" sldId="2147483684"/>
            <pc:sldLayoutMk cId="4034653887" sldId="2147483688"/>
          </pc:sldLayoutMkLst>
        </pc:sldLayoutChg>
        <pc:sldLayoutChg chg="add del mod replId">
          <pc:chgData name="Abhinandan Saha" userId="380206cf0c7931ba" providerId="Windows Live" clId="Web-{AF1FE47E-510D-42A1-9087-424FA625F93D}" dt="2021-11-06T04:11:47.262" v="2"/>
          <pc:sldLayoutMkLst>
            <pc:docMk/>
            <pc:sldMasterMk cId="1276608740" sldId="2147483684"/>
            <pc:sldLayoutMk cId="1270393726" sldId="2147483689"/>
          </pc:sldLayoutMkLst>
        </pc:sldLayoutChg>
        <pc:sldLayoutChg chg="add del mod replId">
          <pc:chgData name="Abhinandan Saha" userId="380206cf0c7931ba" providerId="Windows Live" clId="Web-{AF1FE47E-510D-42A1-9087-424FA625F93D}" dt="2021-11-06T04:11:47.262" v="2"/>
          <pc:sldLayoutMkLst>
            <pc:docMk/>
            <pc:sldMasterMk cId="1276608740" sldId="2147483684"/>
            <pc:sldLayoutMk cId="510146726" sldId="2147483690"/>
          </pc:sldLayoutMkLst>
        </pc:sldLayoutChg>
        <pc:sldLayoutChg chg="add del mod replId">
          <pc:chgData name="Abhinandan Saha" userId="380206cf0c7931ba" providerId="Windows Live" clId="Web-{AF1FE47E-510D-42A1-9087-424FA625F93D}" dt="2021-11-06T04:11:47.262" v="2"/>
          <pc:sldLayoutMkLst>
            <pc:docMk/>
            <pc:sldMasterMk cId="1276608740" sldId="2147483684"/>
            <pc:sldLayoutMk cId="2144235929" sldId="2147483691"/>
          </pc:sldLayoutMkLst>
        </pc:sldLayoutChg>
        <pc:sldLayoutChg chg="add del mod replId">
          <pc:chgData name="Abhinandan Saha" userId="380206cf0c7931ba" providerId="Windows Live" clId="Web-{AF1FE47E-510D-42A1-9087-424FA625F93D}" dt="2021-11-06T04:11:47.262" v="2"/>
          <pc:sldLayoutMkLst>
            <pc:docMk/>
            <pc:sldMasterMk cId="1276608740" sldId="2147483684"/>
            <pc:sldLayoutMk cId="4063504170" sldId="2147483692"/>
          </pc:sldLayoutMkLst>
        </pc:sldLayoutChg>
        <pc:sldLayoutChg chg="add del mod replId">
          <pc:chgData name="Abhinandan Saha" userId="380206cf0c7931ba" providerId="Windows Live" clId="Web-{AF1FE47E-510D-42A1-9087-424FA625F93D}" dt="2021-11-06T04:11:47.262" v="2"/>
          <pc:sldLayoutMkLst>
            <pc:docMk/>
            <pc:sldMasterMk cId="1276608740" sldId="2147483684"/>
            <pc:sldLayoutMk cId="1632276243" sldId="2147483693"/>
          </pc:sldLayoutMkLst>
        </pc:sldLayoutChg>
        <pc:sldLayoutChg chg="add del mod replId">
          <pc:chgData name="Abhinandan Saha" userId="380206cf0c7931ba" providerId="Windows Live" clId="Web-{AF1FE47E-510D-42A1-9087-424FA625F93D}" dt="2021-11-06T04:11:47.262" v="2"/>
          <pc:sldLayoutMkLst>
            <pc:docMk/>
            <pc:sldMasterMk cId="1276608740" sldId="2147483684"/>
            <pc:sldLayoutMk cId="3919238629" sldId="2147483694"/>
          </pc:sldLayoutMkLst>
        </pc:sldLayoutChg>
        <pc:sldLayoutChg chg="add del mod replId">
          <pc:chgData name="Abhinandan Saha" userId="380206cf0c7931ba" providerId="Windows Live" clId="Web-{AF1FE47E-510D-42A1-9087-424FA625F93D}" dt="2021-11-06T04:11:47.262" v="2"/>
          <pc:sldLayoutMkLst>
            <pc:docMk/>
            <pc:sldMasterMk cId="1276608740" sldId="2147483684"/>
            <pc:sldLayoutMk cId="1836907840" sldId="2147483695"/>
          </pc:sldLayoutMkLst>
        </pc:sldLayoutChg>
      </pc:sldMasterChg>
      <pc:sldMasterChg chg="add del addSldLayout delSldLayout modSldLayout">
        <pc:chgData name="Abhinandan Saha" userId="380206cf0c7931ba" providerId="Windows Live" clId="Web-{AF1FE47E-510D-42A1-9087-424FA625F93D}" dt="2021-11-06T04:17:50.396" v="6"/>
        <pc:sldMasterMkLst>
          <pc:docMk/>
          <pc:sldMasterMk cId="1229970325" sldId="2147483696"/>
        </pc:sldMasterMkLst>
        <pc:sldLayoutChg chg="add del mod replId">
          <pc:chgData name="Abhinandan Saha" userId="380206cf0c7931ba" providerId="Windows Live" clId="Web-{AF1FE47E-510D-42A1-9087-424FA625F93D}" dt="2021-11-06T04:17:50.396" v="6"/>
          <pc:sldLayoutMkLst>
            <pc:docMk/>
            <pc:sldMasterMk cId="1229970325" sldId="2147483696"/>
            <pc:sldLayoutMk cId="300291037" sldId="2147483697"/>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1668840738" sldId="2147483698"/>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484325543" sldId="2147483699"/>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4184885763" sldId="2147483700"/>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3804873558" sldId="2147483701"/>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399997673" sldId="2147483702"/>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289671494" sldId="2147483703"/>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2729543815" sldId="2147483704"/>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3215742348" sldId="2147483705"/>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3306779295" sldId="2147483706"/>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3293432412" sldId="2147483707"/>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3937472317" sldId="2147483708"/>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3347851843" sldId="2147483709"/>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827581177" sldId="2147483710"/>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3445736270" sldId="2147483711"/>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3379733187" sldId="2147483712"/>
          </pc:sldLayoutMkLst>
        </pc:sldLayoutChg>
        <pc:sldLayoutChg chg="add del mod replId">
          <pc:chgData name="Abhinandan Saha" userId="380206cf0c7931ba" providerId="Windows Live" clId="Web-{AF1FE47E-510D-42A1-9087-424FA625F93D}" dt="2021-11-06T04:17:50.396" v="6"/>
          <pc:sldLayoutMkLst>
            <pc:docMk/>
            <pc:sldMasterMk cId="1229970325" sldId="2147483696"/>
            <pc:sldLayoutMk cId="1001730956" sldId="2147483713"/>
          </pc:sldLayoutMkLst>
        </pc:sldLayoutChg>
      </pc:sldMasterChg>
      <pc:sldMasterChg chg="add addSldLayout modSldLayout">
        <pc:chgData name="Abhinandan Saha" userId="380206cf0c7931ba" providerId="Windows Live" clId="Web-{AF1FE47E-510D-42A1-9087-424FA625F93D}" dt="2021-11-06T04:17:50.396" v="6"/>
        <pc:sldMasterMkLst>
          <pc:docMk/>
          <pc:sldMasterMk cId="1428311535" sldId="2147483714"/>
        </pc:sldMasterMkLst>
        <pc:sldLayoutChg chg="add mod replId">
          <pc:chgData name="Abhinandan Saha" userId="380206cf0c7931ba" providerId="Windows Live" clId="Web-{AF1FE47E-510D-42A1-9087-424FA625F93D}" dt="2021-11-06T04:17:50.396" v="6"/>
          <pc:sldLayoutMkLst>
            <pc:docMk/>
            <pc:sldMasterMk cId="1428311535" sldId="2147483714"/>
            <pc:sldLayoutMk cId="778730461" sldId="2147483715"/>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3457874694" sldId="2147483716"/>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2031413195" sldId="2147483717"/>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1073469911" sldId="2147483718"/>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2698533840" sldId="2147483719"/>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2434992755" sldId="2147483720"/>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2027675375" sldId="2147483721"/>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1515414640" sldId="2147483722"/>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3652125106" sldId="2147483723"/>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3828525177" sldId="2147483724"/>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1924644296" sldId="2147483725"/>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3619795770" sldId="2147483726"/>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4109398847" sldId="2147483727"/>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1820367627" sldId="2147483728"/>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250093179" sldId="2147483729"/>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3949327244" sldId="2147483730"/>
          </pc:sldLayoutMkLst>
        </pc:sldLayoutChg>
        <pc:sldLayoutChg chg="add mod replId">
          <pc:chgData name="Abhinandan Saha" userId="380206cf0c7931ba" providerId="Windows Live" clId="Web-{AF1FE47E-510D-42A1-9087-424FA625F93D}" dt="2021-11-06T04:17:50.396" v="6"/>
          <pc:sldLayoutMkLst>
            <pc:docMk/>
            <pc:sldMasterMk cId="1428311535" sldId="2147483714"/>
            <pc:sldLayoutMk cId="200344080" sldId="2147483731"/>
          </pc:sldLayoutMkLst>
        </pc:sldLayoutChg>
      </pc:sldMasterChg>
    </pc:docChg>
  </pc:docChgLst>
  <pc:docChgLst>
    <pc:chgData name="Abhinandan Saha" userId="380206cf0c7931ba" providerId="Windows Live" clId="Web-{D1C0EF95-4364-4B64-A250-C2AA42A0B307}"/>
    <pc:docChg chg="addSld delSld modSld sldOrd">
      <pc:chgData name="Abhinandan Saha" userId="380206cf0c7931ba" providerId="Windows Live" clId="Web-{D1C0EF95-4364-4B64-A250-C2AA42A0B307}" dt="2021-11-06T11:57:26.292" v="2531" actId="20577"/>
      <pc:docMkLst>
        <pc:docMk/>
      </pc:docMkLst>
      <pc:sldChg chg="delSp modSp">
        <pc:chgData name="Abhinandan Saha" userId="380206cf0c7931ba" providerId="Windows Live" clId="Web-{D1C0EF95-4364-4B64-A250-C2AA42A0B307}" dt="2021-11-06T11:05:30.349" v="1650"/>
        <pc:sldMkLst>
          <pc:docMk/>
          <pc:sldMk cId="1484485010" sldId="258"/>
        </pc:sldMkLst>
        <pc:spChg chg="del">
          <ac:chgData name="Abhinandan Saha" userId="380206cf0c7931ba" providerId="Windows Live" clId="Web-{D1C0EF95-4364-4B64-A250-C2AA42A0B307}" dt="2021-11-06T11:05:30.349" v="1650"/>
          <ac:spMkLst>
            <pc:docMk/>
            <pc:sldMk cId="1484485010" sldId="258"/>
            <ac:spMk id="4" creationId="{E2403FD9-22AB-4833-9FE0-E1E67C96862D}"/>
          </ac:spMkLst>
        </pc:spChg>
        <pc:spChg chg="mod">
          <ac:chgData name="Abhinandan Saha" userId="380206cf0c7931ba" providerId="Windows Live" clId="Web-{D1C0EF95-4364-4B64-A250-C2AA42A0B307}" dt="2021-11-06T09:25:58.632" v="41" actId="20577"/>
          <ac:spMkLst>
            <pc:docMk/>
            <pc:sldMk cId="1484485010" sldId="258"/>
            <ac:spMk id="10" creationId="{79EF1473-3ADD-43F1-A495-57AAB7FD902F}"/>
          </ac:spMkLst>
        </pc:spChg>
      </pc:sldChg>
      <pc:sldChg chg="del">
        <pc:chgData name="Abhinandan Saha" userId="380206cf0c7931ba" providerId="Windows Live" clId="Web-{D1C0EF95-4364-4B64-A250-C2AA42A0B307}" dt="2021-11-06T09:23:09.488" v="15"/>
        <pc:sldMkLst>
          <pc:docMk/>
          <pc:sldMk cId="2800815047" sldId="260"/>
        </pc:sldMkLst>
      </pc:sldChg>
      <pc:sldChg chg="modSp">
        <pc:chgData name="Abhinandan Saha" userId="380206cf0c7931ba" providerId="Windows Live" clId="Web-{D1C0EF95-4364-4B64-A250-C2AA42A0B307}" dt="2021-11-06T09:26:25.539" v="46" actId="14100"/>
        <pc:sldMkLst>
          <pc:docMk/>
          <pc:sldMk cId="1469098224" sldId="261"/>
        </pc:sldMkLst>
        <pc:spChg chg="mod">
          <ac:chgData name="Abhinandan Saha" userId="380206cf0c7931ba" providerId="Windows Live" clId="Web-{D1C0EF95-4364-4B64-A250-C2AA42A0B307}" dt="2021-11-06T09:26:25.539" v="46" actId="14100"/>
          <ac:spMkLst>
            <pc:docMk/>
            <pc:sldMk cId="1469098224" sldId="261"/>
            <ac:spMk id="3" creationId="{B5B1BB9B-0DB0-4E8C-97F4-27894CA504E0}"/>
          </ac:spMkLst>
        </pc:spChg>
      </pc:sldChg>
      <pc:sldChg chg="modSp">
        <pc:chgData name="Abhinandan Saha" userId="380206cf0c7931ba" providerId="Windows Live" clId="Web-{D1C0EF95-4364-4B64-A250-C2AA42A0B307}" dt="2021-11-06T09:46:29.001" v="490" actId="20577"/>
        <pc:sldMkLst>
          <pc:docMk/>
          <pc:sldMk cId="1040372683" sldId="262"/>
        </pc:sldMkLst>
        <pc:spChg chg="mod">
          <ac:chgData name="Abhinandan Saha" userId="380206cf0c7931ba" providerId="Windows Live" clId="Web-{D1C0EF95-4364-4B64-A250-C2AA42A0B307}" dt="2021-11-06T09:46:29.001" v="490" actId="20577"/>
          <ac:spMkLst>
            <pc:docMk/>
            <pc:sldMk cId="1040372683" sldId="262"/>
            <ac:spMk id="2" creationId="{C5697D63-6536-48C9-ABCD-AA8EEFB26906}"/>
          </ac:spMkLst>
        </pc:spChg>
      </pc:sldChg>
      <pc:sldChg chg="delSp">
        <pc:chgData name="Abhinandan Saha" userId="380206cf0c7931ba" providerId="Windows Live" clId="Web-{D1C0EF95-4364-4B64-A250-C2AA42A0B307}" dt="2021-11-06T11:05:19.942" v="1648"/>
        <pc:sldMkLst>
          <pc:docMk/>
          <pc:sldMk cId="4025604874" sldId="263"/>
        </pc:sldMkLst>
        <pc:spChg chg="del">
          <ac:chgData name="Abhinandan Saha" userId="380206cf0c7931ba" providerId="Windows Live" clId="Web-{D1C0EF95-4364-4B64-A250-C2AA42A0B307}" dt="2021-11-06T11:05:19.942" v="1648"/>
          <ac:spMkLst>
            <pc:docMk/>
            <pc:sldMk cId="4025604874" sldId="263"/>
            <ac:spMk id="4" creationId="{B892CF01-5F8F-9D43-96B9-A581954BA94A}"/>
          </ac:spMkLst>
        </pc:spChg>
      </pc:sldChg>
      <pc:sldChg chg="del">
        <pc:chgData name="Abhinandan Saha" userId="380206cf0c7931ba" providerId="Windows Live" clId="Web-{D1C0EF95-4364-4B64-A250-C2AA42A0B307}" dt="2021-11-06T09:45:38.766" v="484"/>
        <pc:sldMkLst>
          <pc:docMk/>
          <pc:sldMk cId="2894747943" sldId="264"/>
        </pc:sldMkLst>
      </pc:sldChg>
      <pc:sldChg chg="addSp delSp modSp ord">
        <pc:chgData name="Abhinandan Saha" userId="380206cf0c7931ba" providerId="Windows Live" clId="Web-{D1C0EF95-4364-4B64-A250-C2AA42A0B307}" dt="2021-11-06T11:05:24.802" v="1649"/>
        <pc:sldMkLst>
          <pc:docMk/>
          <pc:sldMk cId="249482981" sldId="265"/>
        </pc:sldMkLst>
        <pc:spChg chg="add mod">
          <ac:chgData name="Abhinandan Saha" userId="380206cf0c7931ba" providerId="Windows Live" clId="Web-{D1C0EF95-4364-4B64-A250-C2AA42A0B307}" dt="2021-11-06T09:23:05.316" v="14" actId="1076"/>
          <ac:spMkLst>
            <pc:docMk/>
            <pc:sldMk cId="249482981" sldId="265"/>
            <ac:spMk id="2" creationId="{FB4A0396-F9F2-49DC-BD20-1BF6AFE0D203}"/>
          </ac:spMkLst>
        </pc:spChg>
        <pc:spChg chg="del">
          <ac:chgData name="Abhinandan Saha" userId="380206cf0c7931ba" providerId="Windows Live" clId="Web-{D1C0EF95-4364-4B64-A250-C2AA42A0B307}" dt="2021-11-06T11:05:24.802" v="1649"/>
          <ac:spMkLst>
            <pc:docMk/>
            <pc:sldMk cId="249482981" sldId="265"/>
            <ac:spMk id="4" creationId="{B892CF01-5F8F-9D43-96B9-A581954BA94A}"/>
          </ac:spMkLst>
        </pc:spChg>
        <pc:spChg chg="mod">
          <ac:chgData name="Abhinandan Saha" userId="380206cf0c7931ba" providerId="Windows Live" clId="Web-{D1C0EF95-4364-4B64-A250-C2AA42A0B307}" dt="2021-11-06T09:23:00.581" v="12" actId="20577"/>
          <ac:spMkLst>
            <pc:docMk/>
            <pc:sldMk cId="249482981" sldId="265"/>
            <ac:spMk id="7" creationId="{0BFEC426-B615-E549-83E5-140FD588BC64}"/>
          </ac:spMkLst>
        </pc:spChg>
      </pc:sldChg>
      <pc:sldChg chg="addSp delSp modSp new mod ord setBg">
        <pc:chgData name="Abhinandan Saha" userId="380206cf0c7931ba" providerId="Windows Live" clId="Web-{D1C0EF95-4364-4B64-A250-C2AA42A0B307}" dt="2021-11-06T11:10:20.589" v="1728" actId="1076"/>
        <pc:sldMkLst>
          <pc:docMk/>
          <pc:sldMk cId="1382642942" sldId="266"/>
        </pc:sldMkLst>
        <pc:spChg chg="mod">
          <ac:chgData name="Abhinandan Saha" userId="380206cf0c7931ba" providerId="Windows Live" clId="Web-{D1C0EF95-4364-4B64-A250-C2AA42A0B307}" dt="2021-11-06T10:09:21.279" v="734" actId="1076"/>
          <ac:spMkLst>
            <pc:docMk/>
            <pc:sldMk cId="1382642942" sldId="266"/>
            <ac:spMk id="2" creationId="{C89C57D7-5C5D-40A3-8F7D-EC461B7F847E}"/>
          </ac:spMkLst>
        </pc:spChg>
        <pc:spChg chg="del mod">
          <ac:chgData name="Abhinandan Saha" userId="380206cf0c7931ba" providerId="Windows Live" clId="Web-{D1C0EF95-4364-4B64-A250-C2AA42A0B307}" dt="2021-11-06T10:08:23.341" v="715"/>
          <ac:spMkLst>
            <pc:docMk/>
            <pc:sldMk cId="1382642942" sldId="266"/>
            <ac:spMk id="3" creationId="{144118C0-DC21-4057-B600-A38E808883C2}"/>
          </ac:spMkLst>
        </pc:spChg>
        <pc:spChg chg="mod">
          <ac:chgData name="Abhinandan Saha" userId="380206cf0c7931ba" providerId="Windows Live" clId="Web-{D1C0EF95-4364-4B64-A250-C2AA42A0B307}" dt="2021-11-06T10:52:56.162" v="1381" actId="14100"/>
          <ac:spMkLst>
            <pc:docMk/>
            <pc:sldMk cId="1382642942" sldId="266"/>
            <ac:spMk id="4" creationId="{AFB84E32-7F81-45FF-986D-953FB5716D27}"/>
          </ac:spMkLst>
        </pc:spChg>
        <pc:spChg chg="add mod">
          <ac:chgData name="Abhinandan Saha" userId="380206cf0c7931ba" providerId="Windows Live" clId="Web-{D1C0EF95-4364-4B64-A250-C2AA42A0B307}" dt="2021-11-06T11:09:21.854" v="1703" actId="1076"/>
          <ac:spMkLst>
            <pc:docMk/>
            <pc:sldMk cId="1382642942" sldId="266"/>
            <ac:spMk id="5" creationId="{591F99B3-9A0A-4FD9-B295-BF424A99FFAF}"/>
          </ac:spMkLst>
        </pc:spChg>
        <pc:spChg chg="add mod">
          <ac:chgData name="Abhinandan Saha" userId="380206cf0c7931ba" providerId="Windows Live" clId="Web-{D1C0EF95-4364-4B64-A250-C2AA42A0B307}" dt="2021-11-06T11:09:21.963" v="1709" actId="1076"/>
          <ac:spMkLst>
            <pc:docMk/>
            <pc:sldMk cId="1382642942" sldId="266"/>
            <ac:spMk id="6" creationId="{D1925DF5-E157-4691-8B14-91E011BA0821}"/>
          </ac:spMkLst>
        </pc:spChg>
        <pc:spChg chg="add mod">
          <ac:chgData name="Abhinandan Saha" userId="380206cf0c7931ba" providerId="Windows Live" clId="Web-{D1C0EF95-4364-4B64-A250-C2AA42A0B307}" dt="2021-11-06T11:09:21.885" v="1704" actId="1076"/>
          <ac:spMkLst>
            <pc:docMk/>
            <pc:sldMk cId="1382642942" sldId="266"/>
            <ac:spMk id="7" creationId="{98B37C9A-AECF-4AAA-A3BD-65E18D823E3F}"/>
          </ac:spMkLst>
        </pc:spChg>
        <pc:spChg chg="add mod">
          <ac:chgData name="Abhinandan Saha" userId="380206cf0c7931ba" providerId="Windows Live" clId="Web-{D1C0EF95-4364-4B64-A250-C2AA42A0B307}" dt="2021-11-06T11:09:21.979" v="1710" actId="1076"/>
          <ac:spMkLst>
            <pc:docMk/>
            <pc:sldMk cId="1382642942" sldId="266"/>
            <ac:spMk id="8" creationId="{C014E7D0-182C-4415-87EE-582E2A84E9A8}"/>
          </ac:spMkLst>
        </pc:spChg>
        <pc:spChg chg="add mod">
          <ac:chgData name="Abhinandan Saha" userId="380206cf0c7931ba" providerId="Windows Live" clId="Web-{D1C0EF95-4364-4B64-A250-C2AA42A0B307}" dt="2021-11-06T11:09:21.901" v="1705" actId="1076"/>
          <ac:spMkLst>
            <pc:docMk/>
            <pc:sldMk cId="1382642942" sldId="266"/>
            <ac:spMk id="9" creationId="{37D6B26D-4BA1-4BF5-ACF1-D455C5535AE1}"/>
          </ac:spMkLst>
        </pc:spChg>
        <pc:spChg chg="add del">
          <ac:chgData name="Abhinandan Saha" userId="380206cf0c7931ba" providerId="Windows Live" clId="Web-{D1C0EF95-4364-4B64-A250-C2AA42A0B307}" dt="2021-11-06T09:57:18.155" v="546"/>
          <ac:spMkLst>
            <pc:docMk/>
            <pc:sldMk cId="1382642942" sldId="266"/>
            <ac:spMk id="10" creationId="{212DD88C-0A46-4077-A1FF-FE8BE8D164E2}"/>
          </ac:spMkLst>
        </pc:spChg>
        <pc:spChg chg="add mod">
          <ac:chgData name="Abhinandan Saha" userId="380206cf0c7931ba" providerId="Windows Live" clId="Web-{D1C0EF95-4364-4B64-A250-C2AA42A0B307}" dt="2021-11-06T11:09:21.994" v="1711" actId="1076"/>
          <ac:spMkLst>
            <pc:docMk/>
            <pc:sldMk cId="1382642942" sldId="266"/>
            <ac:spMk id="11" creationId="{AEB2C921-4B09-4E4A-AB91-CA23AEE73E09}"/>
          </ac:spMkLst>
        </pc:spChg>
        <pc:spChg chg="add mod">
          <ac:chgData name="Abhinandan Saha" userId="380206cf0c7931ba" providerId="Windows Live" clId="Web-{D1C0EF95-4364-4B64-A250-C2AA42A0B307}" dt="2021-11-06T11:09:21.916" v="1706" actId="1076"/>
          <ac:spMkLst>
            <pc:docMk/>
            <pc:sldMk cId="1382642942" sldId="266"/>
            <ac:spMk id="12" creationId="{A48A6935-2AD4-4FFF-B4C5-56BCCEB8F6B8}"/>
          </ac:spMkLst>
        </pc:spChg>
        <pc:spChg chg="add mod">
          <ac:chgData name="Abhinandan Saha" userId="380206cf0c7931ba" providerId="Windows Live" clId="Web-{D1C0EF95-4364-4B64-A250-C2AA42A0B307}" dt="2021-11-06T11:09:21.932" v="1707" actId="1076"/>
          <ac:spMkLst>
            <pc:docMk/>
            <pc:sldMk cId="1382642942" sldId="266"/>
            <ac:spMk id="13" creationId="{81B6BEF1-C30E-4ED3-9E77-879CA4929E7E}"/>
          </ac:spMkLst>
        </pc:spChg>
        <pc:spChg chg="add mod">
          <ac:chgData name="Abhinandan Saha" userId="380206cf0c7931ba" providerId="Windows Live" clId="Web-{D1C0EF95-4364-4B64-A250-C2AA42A0B307}" dt="2021-11-06T11:09:21.994" v="1712" actId="1076"/>
          <ac:spMkLst>
            <pc:docMk/>
            <pc:sldMk cId="1382642942" sldId="266"/>
            <ac:spMk id="14" creationId="{0D9DDAAC-1615-4704-8FF0-852130FD3141}"/>
          </ac:spMkLst>
        </pc:spChg>
        <pc:spChg chg="add mod">
          <ac:chgData name="Abhinandan Saha" userId="380206cf0c7931ba" providerId="Windows Live" clId="Web-{D1C0EF95-4364-4B64-A250-C2AA42A0B307}" dt="2021-11-06T11:09:22.010" v="1713" actId="1076"/>
          <ac:spMkLst>
            <pc:docMk/>
            <pc:sldMk cId="1382642942" sldId="266"/>
            <ac:spMk id="15" creationId="{6AA6BA25-4A39-4608-9ECD-D8A167FBCA61}"/>
          </ac:spMkLst>
        </pc:spChg>
        <pc:spChg chg="add del">
          <ac:chgData name="Abhinandan Saha" userId="380206cf0c7931ba" providerId="Windows Live" clId="Web-{D1C0EF95-4364-4B64-A250-C2AA42A0B307}" dt="2021-11-06T10:05:09.008" v="619"/>
          <ac:spMkLst>
            <pc:docMk/>
            <pc:sldMk cId="1382642942" sldId="266"/>
            <ac:spMk id="16" creationId="{4F26E345-FC81-4BCA-BBF5-88C7A8B26DC0}"/>
          </ac:spMkLst>
        </pc:spChg>
        <pc:spChg chg="add del">
          <ac:chgData name="Abhinandan Saha" userId="380206cf0c7931ba" providerId="Windows Live" clId="Web-{D1C0EF95-4364-4B64-A250-C2AA42A0B307}" dt="2021-11-06T10:05:14.540" v="621"/>
          <ac:spMkLst>
            <pc:docMk/>
            <pc:sldMk cId="1382642942" sldId="266"/>
            <ac:spMk id="17" creationId="{09A7C3FF-57CD-4315-A593-24B0E9EE16ED}"/>
          </ac:spMkLst>
        </pc:spChg>
        <pc:spChg chg="add del mod">
          <ac:chgData name="Abhinandan Saha" userId="380206cf0c7931ba" providerId="Windows Live" clId="Web-{D1C0EF95-4364-4B64-A250-C2AA42A0B307}" dt="2021-11-06T10:05:21.290" v="624"/>
          <ac:spMkLst>
            <pc:docMk/>
            <pc:sldMk cId="1382642942" sldId="266"/>
            <ac:spMk id="18" creationId="{DDE62A83-3275-49E6-A54B-7AB5689B86D9}"/>
          </ac:spMkLst>
        </pc:spChg>
        <pc:spChg chg="add mod">
          <ac:chgData name="Abhinandan Saha" userId="380206cf0c7931ba" providerId="Windows Live" clId="Web-{D1C0EF95-4364-4B64-A250-C2AA42A0B307}" dt="2021-11-06T11:09:30.901" v="1716" actId="1076"/>
          <ac:spMkLst>
            <pc:docMk/>
            <pc:sldMk cId="1382642942" sldId="266"/>
            <ac:spMk id="19" creationId="{9137C83B-C7C8-4179-9976-C0F2C8BB7FDC}"/>
          </ac:spMkLst>
        </pc:spChg>
        <pc:spChg chg="add mod">
          <ac:chgData name="Abhinandan Saha" userId="380206cf0c7931ba" providerId="Windows Live" clId="Web-{D1C0EF95-4364-4B64-A250-C2AA42A0B307}" dt="2021-11-06T11:10:12.042" v="1725" actId="1076"/>
          <ac:spMkLst>
            <pc:docMk/>
            <pc:sldMk cId="1382642942" sldId="266"/>
            <ac:spMk id="20" creationId="{3D0B7C09-E821-45A7-9E9E-79585870F75A}"/>
          </ac:spMkLst>
        </pc:spChg>
        <pc:spChg chg="add del">
          <ac:chgData name="Abhinandan Saha" userId="380206cf0c7931ba" providerId="Windows Live" clId="Web-{D1C0EF95-4364-4B64-A250-C2AA42A0B307}" dt="2021-11-06T10:06:37.417" v="676"/>
          <ac:spMkLst>
            <pc:docMk/>
            <pc:sldMk cId="1382642942" sldId="266"/>
            <ac:spMk id="21" creationId="{A51447A4-4F91-469D-BC1F-99328887E16F}"/>
          </ac:spMkLst>
        </pc:spChg>
        <pc:spChg chg="add mod">
          <ac:chgData name="Abhinandan Saha" userId="380206cf0c7931ba" providerId="Windows Live" clId="Web-{D1C0EF95-4364-4B64-A250-C2AA42A0B307}" dt="2021-11-06T11:09:57.698" v="1720" actId="1076"/>
          <ac:spMkLst>
            <pc:docMk/>
            <pc:sldMk cId="1382642942" sldId="266"/>
            <ac:spMk id="22" creationId="{DBAEBEE0-63B2-4935-AF64-799AB7326AAD}"/>
          </ac:spMkLst>
        </pc:spChg>
        <pc:spChg chg="add mod">
          <ac:chgData name="Abhinandan Saha" userId="380206cf0c7931ba" providerId="Windows Live" clId="Web-{D1C0EF95-4364-4B64-A250-C2AA42A0B307}" dt="2021-11-06T11:10:16.808" v="1727" actId="1076"/>
          <ac:spMkLst>
            <pc:docMk/>
            <pc:sldMk cId="1382642942" sldId="266"/>
            <ac:spMk id="23" creationId="{FFE8E560-3EB8-4266-BD38-075FD741C7E8}"/>
          </ac:spMkLst>
        </pc:spChg>
        <pc:spChg chg="add mod">
          <ac:chgData name="Abhinandan Saha" userId="380206cf0c7931ba" providerId="Windows Live" clId="Web-{D1C0EF95-4364-4B64-A250-C2AA42A0B307}" dt="2021-11-06T11:10:20.589" v="1728" actId="1076"/>
          <ac:spMkLst>
            <pc:docMk/>
            <pc:sldMk cId="1382642942" sldId="266"/>
            <ac:spMk id="24" creationId="{BBBBB465-9E5C-4391-886A-1A0095E0B4AD}"/>
          </ac:spMkLst>
        </pc:spChg>
        <pc:spChg chg="add mod">
          <ac:chgData name="Abhinandan Saha" userId="380206cf0c7931ba" providerId="Windows Live" clId="Web-{D1C0EF95-4364-4B64-A250-C2AA42A0B307}" dt="2021-11-06T11:09:35.885" v="1718" actId="1076"/>
          <ac:spMkLst>
            <pc:docMk/>
            <pc:sldMk cId="1382642942" sldId="266"/>
            <ac:spMk id="25" creationId="{9E931D04-C8F2-4767-AF33-F06C7092F6CB}"/>
          </ac:spMkLst>
        </pc:spChg>
      </pc:sldChg>
      <pc:sldChg chg="addSp delSp modSp add mod replId setBg">
        <pc:chgData name="Abhinandan Saha" userId="380206cf0c7931ba" providerId="Windows Live" clId="Web-{D1C0EF95-4364-4B64-A250-C2AA42A0B307}" dt="2021-11-06T11:13:05.061" v="1774"/>
        <pc:sldMkLst>
          <pc:docMk/>
          <pc:sldMk cId="560026432" sldId="267"/>
        </pc:sldMkLst>
        <pc:spChg chg="mod">
          <ac:chgData name="Abhinandan Saha" userId="380206cf0c7931ba" providerId="Windows Live" clId="Web-{D1C0EF95-4364-4B64-A250-C2AA42A0B307}" dt="2021-11-06T10:18:17.243" v="766" actId="20577"/>
          <ac:spMkLst>
            <pc:docMk/>
            <pc:sldMk cId="560026432" sldId="267"/>
            <ac:spMk id="2" creationId="{C89C57D7-5C5D-40A3-8F7D-EC461B7F847E}"/>
          </ac:spMkLst>
        </pc:spChg>
        <pc:spChg chg="add del mod">
          <ac:chgData name="Abhinandan Saha" userId="380206cf0c7931ba" providerId="Windows Live" clId="Web-{D1C0EF95-4364-4B64-A250-C2AA42A0B307}" dt="2021-11-06T10:56:56.213" v="1463"/>
          <ac:spMkLst>
            <pc:docMk/>
            <pc:sldMk cId="560026432" sldId="267"/>
            <ac:spMk id="3" creationId="{651ACC37-54F8-4937-97E8-78D455709CFF}"/>
          </ac:spMkLst>
        </pc:spChg>
        <pc:spChg chg="mod">
          <ac:chgData name="Abhinandan Saha" userId="380206cf0c7931ba" providerId="Windows Live" clId="Web-{D1C0EF95-4364-4B64-A250-C2AA42A0B307}" dt="2021-11-06T10:48:58.688" v="1172" actId="20577"/>
          <ac:spMkLst>
            <pc:docMk/>
            <pc:sldMk cId="560026432" sldId="267"/>
            <ac:spMk id="4" creationId="{AFB84E32-7F81-45FF-986D-953FB5716D27}"/>
          </ac:spMkLst>
        </pc:spChg>
        <pc:spChg chg="mod">
          <ac:chgData name="Abhinandan Saha" userId="380206cf0c7931ba" providerId="Windows Live" clId="Web-{D1C0EF95-4364-4B64-A250-C2AA42A0B307}" dt="2021-11-06T11:13:05.015" v="1770"/>
          <ac:spMkLst>
            <pc:docMk/>
            <pc:sldMk cId="560026432" sldId="267"/>
            <ac:spMk id="5" creationId="{591F99B3-9A0A-4FD9-B295-BF424A99FFAF}"/>
          </ac:spMkLst>
        </pc:spChg>
        <pc:spChg chg="mod">
          <ac:chgData name="Abhinandan Saha" userId="380206cf0c7931ba" providerId="Windows Live" clId="Web-{D1C0EF95-4364-4B64-A250-C2AA42A0B307}" dt="2021-11-06T11:11:54.748" v="1759" actId="1076"/>
          <ac:spMkLst>
            <pc:docMk/>
            <pc:sldMk cId="560026432" sldId="267"/>
            <ac:spMk id="6" creationId="{D1925DF5-E157-4691-8B14-91E011BA0821}"/>
          </ac:spMkLst>
        </pc:spChg>
        <pc:spChg chg="mod">
          <ac:chgData name="Abhinandan Saha" userId="380206cf0c7931ba" providerId="Windows Live" clId="Web-{D1C0EF95-4364-4B64-A250-C2AA42A0B307}" dt="2021-11-06T11:13:05.030" v="1771"/>
          <ac:spMkLst>
            <pc:docMk/>
            <pc:sldMk cId="560026432" sldId="267"/>
            <ac:spMk id="7" creationId="{98B37C9A-AECF-4AAA-A3BD-65E18D823E3F}"/>
          </ac:spMkLst>
        </pc:spChg>
        <pc:spChg chg="mod">
          <ac:chgData name="Abhinandan Saha" userId="380206cf0c7931ba" providerId="Windows Live" clId="Web-{D1C0EF95-4364-4B64-A250-C2AA42A0B307}" dt="2021-11-06T11:11:54.763" v="1760" actId="1076"/>
          <ac:spMkLst>
            <pc:docMk/>
            <pc:sldMk cId="560026432" sldId="267"/>
            <ac:spMk id="8" creationId="{C014E7D0-182C-4415-87EE-582E2A84E9A8}"/>
          </ac:spMkLst>
        </pc:spChg>
        <pc:spChg chg="mod">
          <ac:chgData name="Abhinandan Saha" userId="380206cf0c7931ba" providerId="Windows Live" clId="Web-{D1C0EF95-4364-4B64-A250-C2AA42A0B307}" dt="2021-11-06T11:13:05.046" v="1772"/>
          <ac:spMkLst>
            <pc:docMk/>
            <pc:sldMk cId="560026432" sldId="267"/>
            <ac:spMk id="9" creationId="{37D6B26D-4BA1-4BF5-ACF1-D455C5535AE1}"/>
          </ac:spMkLst>
        </pc:spChg>
        <pc:spChg chg="add del mod">
          <ac:chgData name="Abhinandan Saha" userId="380206cf0c7931ba" providerId="Windows Live" clId="Web-{D1C0EF95-4364-4B64-A250-C2AA42A0B307}" dt="2021-11-06T10:56:56.213" v="1462"/>
          <ac:spMkLst>
            <pc:docMk/>
            <pc:sldMk cId="560026432" sldId="267"/>
            <ac:spMk id="10" creationId="{D66B8CBF-211C-454D-8117-FA36C296FC74}"/>
          </ac:spMkLst>
        </pc:spChg>
        <pc:spChg chg="mod">
          <ac:chgData name="Abhinandan Saha" userId="380206cf0c7931ba" providerId="Windows Live" clId="Web-{D1C0EF95-4364-4B64-A250-C2AA42A0B307}" dt="2021-11-06T11:11:54.763" v="1761" actId="1076"/>
          <ac:spMkLst>
            <pc:docMk/>
            <pc:sldMk cId="560026432" sldId="267"/>
            <ac:spMk id="11" creationId="{AEB2C921-4B09-4E4A-AB91-CA23AEE73E09}"/>
          </ac:spMkLst>
        </pc:spChg>
        <pc:spChg chg="mod">
          <ac:chgData name="Abhinandan Saha" userId="380206cf0c7931ba" providerId="Windows Live" clId="Web-{D1C0EF95-4364-4B64-A250-C2AA42A0B307}" dt="2021-11-06T11:13:05.046" v="1773"/>
          <ac:spMkLst>
            <pc:docMk/>
            <pc:sldMk cId="560026432" sldId="267"/>
            <ac:spMk id="12" creationId="{A48A6935-2AD4-4FFF-B4C5-56BCCEB8F6B8}"/>
          </ac:spMkLst>
        </pc:spChg>
        <pc:spChg chg="mod">
          <ac:chgData name="Abhinandan Saha" userId="380206cf0c7931ba" providerId="Windows Live" clId="Web-{D1C0EF95-4364-4B64-A250-C2AA42A0B307}" dt="2021-11-06T11:13:05.061" v="1774"/>
          <ac:spMkLst>
            <pc:docMk/>
            <pc:sldMk cId="560026432" sldId="267"/>
            <ac:spMk id="13" creationId="{81B6BEF1-C30E-4ED3-9E77-879CA4929E7E}"/>
          </ac:spMkLst>
        </pc:spChg>
        <pc:spChg chg="mod">
          <ac:chgData name="Abhinandan Saha" userId="380206cf0c7931ba" providerId="Windows Live" clId="Web-{D1C0EF95-4364-4B64-A250-C2AA42A0B307}" dt="2021-11-06T11:11:58.966" v="1763" actId="1076"/>
          <ac:spMkLst>
            <pc:docMk/>
            <pc:sldMk cId="560026432" sldId="267"/>
            <ac:spMk id="14" creationId="{0D9DDAAC-1615-4704-8FF0-852130FD3141}"/>
          </ac:spMkLst>
        </pc:spChg>
        <pc:spChg chg="del mod">
          <ac:chgData name="Abhinandan Saha" userId="380206cf0c7931ba" providerId="Windows Live" clId="Web-{D1C0EF95-4364-4B64-A250-C2AA42A0B307}" dt="2021-11-06T10:38:19.456" v="968"/>
          <ac:spMkLst>
            <pc:docMk/>
            <pc:sldMk cId="560026432" sldId="267"/>
            <ac:spMk id="15" creationId="{6AA6BA25-4A39-4608-9ECD-D8A167FBCA61}"/>
          </ac:spMkLst>
        </pc:spChg>
        <pc:spChg chg="add del mod">
          <ac:chgData name="Abhinandan Saha" userId="380206cf0c7931ba" providerId="Windows Live" clId="Web-{D1C0EF95-4364-4B64-A250-C2AA42A0B307}" dt="2021-11-06T10:56:56.213" v="1461"/>
          <ac:spMkLst>
            <pc:docMk/>
            <pc:sldMk cId="560026432" sldId="267"/>
            <ac:spMk id="16" creationId="{8FD509AB-F92B-426F-BCB1-04E9121028CF}"/>
          </ac:spMkLst>
        </pc:spChg>
        <pc:spChg chg="add del mod">
          <ac:chgData name="Abhinandan Saha" userId="380206cf0c7931ba" providerId="Windows Live" clId="Web-{D1C0EF95-4364-4B64-A250-C2AA42A0B307}" dt="2021-11-06T10:56:56.213" v="1460"/>
          <ac:spMkLst>
            <pc:docMk/>
            <pc:sldMk cId="560026432" sldId="267"/>
            <ac:spMk id="17" creationId="{F7EF80C3-F9FF-4B64-A016-9C22B623A42C}"/>
          </ac:spMkLst>
        </pc:spChg>
        <pc:spChg chg="add del mod">
          <ac:chgData name="Abhinandan Saha" userId="380206cf0c7931ba" providerId="Windows Live" clId="Web-{D1C0EF95-4364-4B64-A250-C2AA42A0B307}" dt="2021-11-06T10:56:56.213" v="1459"/>
          <ac:spMkLst>
            <pc:docMk/>
            <pc:sldMk cId="560026432" sldId="267"/>
            <ac:spMk id="18" creationId="{0A8F39E2-1B09-49F8-AB02-3DF44E677B5F}"/>
          </ac:spMkLst>
        </pc:spChg>
        <pc:spChg chg="del mod">
          <ac:chgData name="Abhinandan Saha" userId="380206cf0c7931ba" providerId="Windows Live" clId="Web-{D1C0EF95-4364-4B64-A250-C2AA42A0B307}" dt="2021-11-06T10:38:39.816" v="975"/>
          <ac:spMkLst>
            <pc:docMk/>
            <pc:sldMk cId="560026432" sldId="267"/>
            <ac:spMk id="19" creationId="{9137C83B-C7C8-4179-9976-C0F2C8BB7FDC}"/>
          </ac:spMkLst>
        </pc:spChg>
        <pc:spChg chg="del">
          <ac:chgData name="Abhinandan Saha" userId="380206cf0c7931ba" providerId="Windows Live" clId="Web-{D1C0EF95-4364-4B64-A250-C2AA42A0B307}" dt="2021-11-06T10:38:23.284" v="969"/>
          <ac:spMkLst>
            <pc:docMk/>
            <pc:sldMk cId="560026432" sldId="267"/>
            <ac:spMk id="20" creationId="{3D0B7C09-E821-45A7-9E9E-79585870F75A}"/>
          </ac:spMkLst>
        </pc:spChg>
        <pc:spChg chg="del mod">
          <ac:chgData name="Abhinandan Saha" userId="380206cf0c7931ba" providerId="Windows Live" clId="Web-{D1C0EF95-4364-4B64-A250-C2AA42A0B307}" dt="2021-11-06T10:38:36.659" v="972"/>
          <ac:spMkLst>
            <pc:docMk/>
            <pc:sldMk cId="560026432" sldId="267"/>
            <ac:spMk id="22" creationId="{DBAEBEE0-63B2-4935-AF64-799AB7326AAD}"/>
          </ac:spMkLst>
        </pc:spChg>
        <pc:spChg chg="del">
          <ac:chgData name="Abhinandan Saha" userId="380206cf0c7931ba" providerId="Windows Live" clId="Web-{D1C0EF95-4364-4B64-A250-C2AA42A0B307}" dt="2021-11-06T10:38:37.706" v="973"/>
          <ac:spMkLst>
            <pc:docMk/>
            <pc:sldMk cId="560026432" sldId="267"/>
            <ac:spMk id="23" creationId="{FFE8E560-3EB8-4266-BD38-075FD741C7E8}"/>
          </ac:spMkLst>
        </pc:spChg>
        <pc:spChg chg="del">
          <ac:chgData name="Abhinandan Saha" userId="380206cf0c7931ba" providerId="Windows Live" clId="Web-{D1C0EF95-4364-4B64-A250-C2AA42A0B307}" dt="2021-11-06T10:38:34.972" v="971"/>
          <ac:spMkLst>
            <pc:docMk/>
            <pc:sldMk cId="560026432" sldId="267"/>
            <ac:spMk id="24" creationId="{BBBBB465-9E5C-4391-886A-1A0095E0B4AD}"/>
          </ac:spMkLst>
        </pc:spChg>
        <pc:spChg chg="mod">
          <ac:chgData name="Abhinandan Saha" userId="380206cf0c7931ba" providerId="Windows Live" clId="Web-{D1C0EF95-4364-4B64-A250-C2AA42A0B307}" dt="2021-11-06T10:41:23.960" v="999" actId="20577"/>
          <ac:spMkLst>
            <pc:docMk/>
            <pc:sldMk cId="560026432" sldId="267"/>
            <ac:spMk id="25" creationId="{9E931D04-C8F2-4767-AF33-F06C7092F6CB}"/>
          </ac:spMkLst>
        </pc:spChg>
        <pc:spChg chg="add del mod">
          <ac:chgData name="Abhinandan Saha" userId="380206cf0c7931ba" providerId="Windows Live" clId="Web-{D1C0EF95-4364-4B64-A250-C2AA42A0B307}" dt="2021-11-06T10:56:56.213" v="1458"/>
          <ac:spMkLst>
            <pc:docMk/>
            <pc:sldMk cId="560026432" sldId="267"/>
            <ac:spMk id="31" creationId="{8D0A01AE-E047-4717-ACF4-BEF77CE858E0}"/>
          </ac:spMkLst>
        </pc:spChg>
        <pc:spChg chg="add del mod">
          <ac:chgData name="Abhinandan Saha" userId="380206cf0c7931ba" providerId="Windows Live" clId="Web-{D1C0EF95-4364-4B64-A250-C2AA42A0B307}" dt="2021-11-06T10:56:56.213" v="1457"/>
          <ac:spMkLst>
            <pc:docMk/>
            <pc:sldMk cId="560026432" sldId="267"/>
            <ac:spMk id="33" creationId="{A2091151-30D1-4CAE-83D4-D431F692F1CB}"/>
          </ac:spMkLst>
        </pc:spChg>
        <pc:spChg chg="add del mod">
          <ac:chgData name="Abhinandan Saha" userId="380206cf0c7931ba" providerId="Windows Live" clId="Web-{D1C0EF95-4364-4B64-A250-C2AA42A0B307}" dt="2021-11-06T10:56:56.213" v="1456"/>
          <ac:spMkLst>
            <pc:docMk/>
            <pc:sldMk cId="560026432" sldId="267"/>
            <ac:spMk id="35" creationId="{60971AA9-4BC9-418C-A968-C35C5B602078}"/>
          </ac:spMkLst>
        </pc:spChg>
        <pc:spChg chg="add del mod">
          <ac:chgData name="Abhinandan Saha" userId="380206cf0c7931ba" providerId="Windows Live" clId="Web-{D1C0EF95-4364-4B64-A250-C2AA42A0B307}" dt="2021-11-06T10:56:56.213" v="1455"/>
          <ac:spMkLst>
            <pc:docMk/>
            <pc:sldMk cId="560026432" sldId="267"/>
            <ac:spMk id="37" creationId="{9B0F4635-1916-43BB-8B4A-421624370D50}"/>
          </ac:spMkLst>
        </pc:spChg>
        <pc:spChg chg="add del mod">
          <ac:chgData name="Abhinandan Saha" userId="380206cf0c7931ba" providerId="Windows Live" clId="Web-{D1C0EF95-4364-4B64-A250-C2AA42A0B307}" dt="2021-11-06T10:56:56.213" v="1454"/>
          <ac:spMkLst>
            <pc:docMk/>
            <pc:sldMk cId="560026432" sldId="267"/>
            <ac:spMk id="39" creationId="{A9ED9A3B-DFAF-48A1-8B77-962123B84319}"/>
          </ac:spMkLst>
        </pc:spChg>
        <pc:spChg chg="add del">
          <ac:chgData name="Abhinandan Saha" userId="380206cf0c7931ba" providerId="Windows Live" clId="Web-{D1C0EF95-4364-4B64-A250-C2AA42A0B307}" dt="2021-11-06T10:56:56.213" v="1453"/>
          <ac:spMkLst>
            <pc:docMk/>
            <pc:sldMk cId="560026432" sldId="267"/>
            <ac:spMk id="41" creationId="{1D456A9A-6F24-42B4-94CB-57008EE3F080}"/>
          </ac:spMkLst>
        </pc:spChg>
        <pc:spChg chg="add del mod">
          <ac:chgData name="Abhinandan Saha" userId="380206cf0c7931ba" providerId="Windows Live" clId="Web-{D1C0EF95-4364-4B64-A250-C2AA42A0B307}" dt="2021-11-06T10:56:56.213" v="1452"/>
          <ac:spMkLst>
            <pc:docMk/>
            <pc:sldMk cId="560026432" sldId="267"/>
            <ac:spMk id="43" creationId="{9EE3D283-E934-49B2-A2AC-7EB5FFE2CE77}"/>
          </ac:spMkLst>
        </pc:spChg>
        <pc:spChg chg="add del mod">
          <ac:chgData name="Abhinandan Saha" userId="380206cf0c7931ba" providerId="Windows Live" clId="Web-{D1C0EF95-4364-4B64-A250-C2AA42A0B307}" dt="2021-11-06T10:56:56.213" v="1451"/>
          <ac:spMkLst>
            <pc:docMk/>
            <pc:sldMk cId="560026432" sldId="267"/>
            <ac:spMk id="45" creationId="{49C3CDCA-1E7F-4945-AE2E-AEC5161664D9}"/>
          </ac:spMkLst>
        </pc:spChg>
      </pc:sldChg>
      <pc:sldChg chg="addSp delSp modSp add mod replId setBg">
        <pc:chgData name="Abhinandan Saha" userId="380206cf0c7931ba" providerId="Windows Live" clId="Web-{D1C0EF95-4364-4B64-A250-C2AA42A0B307}" dt="2021-11-06T11:14:42.376" v="1791"/>
        <pc:sldMkLst>
          <pc:docMk/>
          <pc:sldMk cId="1231748793" sldId="268"/>
        </pc:sldMkLst>
        <pc:spChg chg="mod">
          <ac:chgData name="Abhinandan Saha" userId="380206cf0c7931ba" providerId="Windows Live" clId="Web-{D1C0EF95-4364-4B64-A250-C2AA42A0B307}" dt="2021-11-06T10:46:49.310" v="1107" actId="1076"/>
          <ac:spMkLst>
            <pc:docMk/>
            <pc:sldMk cId="1231748793" sldId="268"/>
            <ac:spMk id="2" creationId="{C89C57D7-5C5D-40A3-8F7D-EC461B7F847E}"/>
          </ac:spMkLst>
        </pc:spChg>
        <pc:spChg chg="add mod">
          <ac:chgData name="Abhinandan Saha" userId="380206cf0c7931ba" providerId="Windows Live" clId="Web-{D1C0EF95-4364-4B64-A250-C2AA42A0B307}" dt="2021-11-06T11:13:41.734" v="1782"/>
          <ac:spMkLst>
            <pc:docMk/>
            <pc:sldMk cId="1231748793" sldId="268"/>
            <ac:spMk id="3" creationId="{3B31B048-C5DD-42A9-9054-6CDD499E9692}"/>
          </ac:spMkLst>
        </pc:spChg>
        <pc:spChg chg="mod">
          <ac:chgData name="Abhinandan Saha" userId="380206cf0c7931ba" providerId="Windows Live" clId="Web-{D1C0EF95-4364-4B64-A250-C2AA42A0B307}" dt="2021-11-06T11:04:39.004" v="1644" actId="20577"/>
          <ac:spMkLst>
            <pc:docMk/>
            <pc:sldMk cId="1231748793" sldId="268"/>
            <ac:spMk id="4" creationId="{AFB84E32-7F81-45FF-986D-953FB5716D27}"/>
          </ac:spMkLst>
        </pc:spChg>
        <pc:spChg chg="mod">
          <ac:chgData name="Abhinandan Saha" userId="380206cf0c7931ba" providerId="Windows Live" clId="Web-{D1C0EF95-4364-4B64-A250-C2AA42A0B307}" dt="2021-11-06T11:13:41.703" v="1781"/>
          <ac:spMkLst>
            <pc:docMk/>
            <pc:sldMk cId="1231748793" sldId="268"/>
            <ac:spMk id="5" creationId="{591F99B3-9A0A-4FD9-B295-BF424A99FFAF}"/>
          </ac:spMkLst>
        </pc:spChg>
        <pc:spChg chg="del">
          <ac:chgData name="Abhinandan Saha" userId="380206cf0c7931ba" providerId="Windows Live" clId="Web-{D1C0EF95-4364-4B64-A250-C2AA42A0B307}" dt="2021-11-06T10:57:17.183" v="1473"/>
          <ac:spMkLst>
            <pc:docMk/>
            <pc:sldMk cId="1231748793" sldId="268"/>
            <ac:spMk id="6" creationId="{D1925DF5-E157-4691-8B14-91E011BA0821}"/>
          </ac:spMkLst>
        </pc:spChg>
        <pc:spChg chg="del">
          <ac:chgData name="Abhinandan Saha" userId="380206cf0c7931ba" providerId="Windows Live" clId="Web-{D1C0EF95-4364-4B64-A250-C2AA42A0B307}" dt="2021-11-06T10:57:07.167" v="1471"/>
          <ac:spMkLst>
            <pc:docMk/>
            <pc:sldMk cId="1231748793" sldId="268"/>
            <ac:spMk id="7" creationId="{98B37C9A-AECF-4AAA-A3BD-65E18D823E3F}"/>
          </ac:spMkLst>
        </pc:spChg>
        <pc:spChg chg="del">
          <ac:chgData name="Abhinandan Saha" userId="380206cf0c7931ba" providerId="Windows Live" clId="Web-{D1C0EF95-4364-4B64-A250-C2AA42A0B307}" dt="2021-11-06T10:57:07.151" v="1470"/>
          <ac:spMkLst>
            <pc:docMk/>
            <pc:sldMk cId="1231748793" sldId="268"/>
            <ac:spMk id="8" creationId="{C014E7D0-182C-4415-87EE-582E2A84E9A8}"/>
          </ac:spMkLst>
        </pc:spChg>
        <pc:spChg chg="del">
          <ac:chgData name="Abhinandan Saha" userId="380206cf0c7931ba" providerId="Windows Live" clId="Web-{D1C0EF95-4364-4B64-A250-C2AA42A0B307}" dt="2021-11-06T10:57:07.151" v="1469"/>
          <ac:spMkLst>
            <pc:docMk/>
            <pc:sldMk cId="1231748793" sldId="268"/>
            <ac:spMk id="9" creationId="{37D6B26D-4BA1-4BF5-ACF1-D455C5535AE1}"/>
          </ac:spMkLst>
        </pc:spChg>
        <pc:spChg chg="add mod">
          <ac:chgData name="Abhinandan Saha" userId="380206cf0c7931ba" providerId="Windows Live" clId="Web-{D1C0EF95-4364-4B64-A250-C2AA42A0B307}" dt="2021-11-06T11:14:06.813" v="1788"/>
          <ac:spMkLst>
            <pc:docMk/>
            <pc:sldMk cId="1231748793" sldId="268"/>
            <ac:spMk id="10" creationId="{C43E5A38-54EA-40A6-B06D-9CADD2F5B15B}"/>
          </ac:spMkLst>
        </pc:spChg>
        <pc:spChg chg="del">
          <ac:chgData name="Abhinandan Saha" userId="380206cf0c7931ba" providerId="Windows Live" clId="Web-{D1C0EF95-4364-4B64-A250-C2AA42A0B307}" dt="2021-11-06T10:57:07.151" v="1468"/>
          <ac:spMkLst>
            <pc:docMk/>
            <pc:sldMk cId="1231748793" sldId="268"/>
            <ac:spMk id="11" creationId="{AEB2C921-4B09-4E4A-AB91-CA23AEE73E09}"/>
          </ac:spMkLst>
        </pc:spChg>
        <pc:spChg chg="del">
          <ac:chgData name="Abhinandan Saha" userId="380206cf0c7931ba" providerId="Windows Live" clId="Web-{D1C0EF95-4364-4B64-A250-C2AA42A0B307}" dt="2021-11-06T10:57:07.151" v="1467"/>
          <ac:spMkLst>
            <pc:docMk/>
            <pc:sldMk cId="1231748793" sldId="268"/>
            <ac:spMk id="12" creationId="{A48A6935-2AD4-4FFF-B4C5-56BCCEB8F6B8}"/>
          </ac:spMkLst>
        </pc:spChg>
        <pc:spChg chg="del">
          <ac:chgData name="Abhinandan Saha" userId="380206cf0c7931ba" providerId="Windows Live" clId="Web-{D1C0EF95-4364-4B64-A250-C2AA42A0B307}" dt="2021-11-06T10:57:11.636" v="1472"/>
          <ac:spMkLst>
            <pc:docMk/>
            <pc:sldMk cId="1231748793" sldId="268"/>
            <ac:spMk id="13" creationId="{81B6BEF1-C30E-4ED3-9E77-879CA4929E7E}"/>
          </ac:spMkLst>
        </pc:spChg>
        <pc:spChg chg="del">
          <ac:chgData name="Abhinandan Saha" userId="380206cf0c7931ba" providerId="Windows Live" clId="Web-{D1C0EF95-4364-4B64-A250-C2AA42A0B307}" dt="2021-11-06T10:57:07.151" v="1466"/>
          <ac:spMkLst>
            <pc:docMk/>
            <pc:sldMk cId="1231748793" sldId="268"/>
            <ac:spMk id="14" creationId="{0D9DDAAC-1615-4704-8FF0-852130FD3141}"/>
          </ac:spMkLst>
        </pc:spChg>
        <pc:spChg chg="add mod">
          <ac:chgData name="Abhinandan Saha" userId="380206cf0c7931ba" providerId="Windows Live" clId="Web-{D1C0EF95-4364-4B64-A250-C2AA42A0B307}" dt="2021-11-06T11:13:41.766" v="1783"/>
          <ac:spMkLst>
            <pc:docMk/>
            <pc:sldMk cId="1231748793" sldId="268"/>
            <ac:spMk id="17" creationId="{A72B2A0C-D137-4C95-9F77-2AC8A47D251E}"/>
          </ac:spMkLst>
        </pc:spChg>
        <pc:spChg chg="add mod">
          <ac:chgData name="Abhinandan Saha" userId="380206cf0c7931ba" providerId="Windows Live" clId="Web-{D1C0EF95-4364-4B64-A250-C2AA42A0B307}" dt="2021-11-06T11:14:06.844" v="1789"/>
          <ac:spMkLst>
            <pc:docMk/>
            <pc:sldMk cId="1231748793" sldId="268"/>
            <ac:spMk id="19" creationId="{53A1CE02-1467-4360-9931-5235F4980E98}"/>
          </ac:spMkLst>
        </pc:spChg>
        <pc:spChg chg="add mod">
          <ac:chgData name="Abhinandan Saha" userId="380206cf0c7931ba" providerId="Windows Live" clId="Web-{D1C0EF95-4364-4B64-A250-C2AA42A0B307}" dt="2021-11-06T11:13:41.797" v="1784"/>
          <ac:spMkLst>
            <pc:docMk/>
            <pc:sldMk cId="1231748793" sldId="268"/>
            <ac:spMk id="21" creationId="{D4457AE4-E09E-423D-B990-1B2D0FDCA98A}"/>
          </ac:spMkLst>
        </pc:spChg>
        <pc:spChg chg="add del mod">
          <ac:chgData name="Abhinandan Saha" userId="380206cf0c7931ba" providerId="Windows Live" clId="Web-{D1C0EF95-4364-4B64-A250-C2AA42A0B307}" dt="2021-11-06T11:03:51.488" v="1604"/>
          <ac:spMkLst>
            <pc:docMk/>
            <pc:sldMk cId="1231748793" sldId="268"/>
            <ac:spMk id="23" creationId="{082C37A5-B991-410E-80F0-7C3BBBA0F143}"/>
          </ac:spMkLst>
        </pc:spChg>
        <pc:spChg chg="mod">
          <ac:chgData name="Abhinandan Saha" userId="380206cf0c7931ba" providerId="Windows Live" clId="Web-{D1C0EF95-4364-4B64-A250-C2AA42A0B307}" dt="2021-11-06T11:05:07.645" v="1647" actId="20577"/>
          <ac:spMkLst>
            <pc:docMk/>
            <pc:sldMk cId="1231748793" sldId="268"/>
            <ac:spMk id="25" creationId="{9E931D04-C8F2-4767-AF33-F06C7092F6CB}"/>
          </ac:spMkLst>
        </pc:spChg>
        <pc:spChg chg="add del mod">
          <ac:chgData name="Abhinandan Saha" userId="380206cf0c7931ba" providerId="Windows Live" clId="Web-{D1C0EF95-4364-4B64-A250-C2AA42A0B307}" dt="2021-11-06T11:03:48.737" v="1603"/>
          <ac:spMkLst>
            <pc:docMk/>
            <pc:sldMk cId="1231748793" sldId="268"/>
            <ac:spMk id="27" creationId="{0AF12870-DBB2-4125-A8CC-961D3BC2478F}"/>
          </ac:spMkLst>
        </pc:spChg>
        <pc:spChg chg="add del mod">
          <ac:chgData name="Abhinandan Saha" userId="380206cf0c7931ba" providerId="Windows Live" clId="Web-{D1C0EF95-4364-4B64-A250-C2AA42A0B307}" dt="2021-11-06T10:57:43.855" v="1497"/>
          <ac:spMkLst>
            <pc:docMk/>
            <pc:sldMk cId="1231748793" sldId="268"/>
            <ac:spMk id="29" creationId="{6F859DB1-7F80-45F2-93D9-A965CE1A0C36}"/>
          </ac:spMkLst>
        </pc:spChg>
        <pc:spChg chg="add del mod">
          <ac:chgData name="Abhinandan Saha" userId="380206cf0c7931ba" providerId="Windows Live" clId="Web-{D1C0EF95-4364-4B64-A250-C2AA42A0B307}" dt="2021-11-06T10:57:40.089" v="1496"/>
          <ac:spMkLst>
            <pc:docMk/>
            <pc:sldMk cId="1231748793" sldId="268"/>
            <ac:spMk id="31" creationId="{FA0EC02A-BD3C-4EF5-93FC-6A701010BC3C}"/>
          </ac:spMkLst>
        </pc:spChg>
        <pc:spChg chg="add del mod">
          <ac:chgData name="Abhinandan Saha" userId="380206cf0c7931ba" providerId="Windows Live" clId="Web-{D1C0EF95-4364-4B64-A250-C2AA42A0B307}" dt="2021-11-06T11:14:42.376" v="1791"/>
          <ac:spMkLst>
            <pc:docMk/>
            <pc:sldMk cId="1231748793" sldId="268"/>
            <ac:spMk id="33" creationId="{DF65A531-6B90-4974-8063-F39720A62C8E}"/>
          </ac:spMkLst>
        </pc:spChg>
        <pc:spChg chg="add del mod">
          <ac:chgData name="Abhinandan Saha" userId="380206cf0c7931ba" providerId="Windows Live" clId="Web-{D1C0EF95-4364-4B64-A250-C2AA42A0B307}" dt="2021-11-06T11:03:46.175" v="1602"/>
          <ac:spMkLst>
            <pc:docMk/>
            <pc:sldMk cId="1231748793" sldId="268"/>
            <ac:spMk id="35" creationId="{F8EA8E52-9E54-4CF6-BD30-ECB4E27330D3}"/>
          </ac:spMkLst>
        </pc:spChg>
        <pc:spChg chg="add mod">
          <ac:chgData name="Abhinandan Saha" userId="380206cf0c7931ba" providerId="Windows Live" clId="Web-{D1C0EF95-4364-4B64-A250-C2AA42A0B307}" dt="2021-11-06T11:14:06.860" v="1790"/>
          <ac:spMkLst>
            <pc:docMk/>
            <pc:sldMk cId="1231748793" sldId="268"/>
            <ac:spMk id="36" creationId="{FAF88F8F-781E-466B-B499-261E78CE9CB7}"/>
          </ac:spMkLst>
        </pc:spChg>
      </pc:sldChg>
      <pc:sldChg chg="delSp modSp add replId">
        <pc:chgData name="Abhinandan Saha" userId="380206cf0c7931ba" providerId="Windows Live" clId="Web-{D1C0EF95-4364-4B64-A250-C2AA42A0B307}" dt="2021-11-06T11:32:27.271" v="2060" actId="20577"/>
        <pc:sldMkLst>
          <pc:docMk/>
          <pc:sldMk cId="1564017498" sldId="269"/>
        </pc:sldMkLst>
        <pc:spChg chg="mod">
          <ac:chgData name="Abhinandan Saha" userId="380206cf0c7931ba" providerId="Windows Live" clId="Web-{D1C0EF95-4364-4B64-A250-C2AA42A0B307}" dt="2021-11-06T11:17:00.551" v="1824" actId="14100"/>
          <ac:spMkLst>
            <pc:docMk/>
            <pc:sldMk cId="1564017498" sldId="269"/>
            <ac:spMk id="2" creationId="{C89C57D7-5C5D-40A3-8F7D-EC461B7F847E}"/>
          </ac:spMkLst>
        </pc:spChg>
        <pc:spChg chg="del">
          <ac:chgData name="Abhinandan Saha" userId="380206cf0c7931ba" providerId="Windows Live" clId="Web-{D1C0EF95-4364-4B64-A250-C2AA42A0B307}" dt="2021-11-06T11:16:13.409" v="1797"/>
          <ac:spMkLst>
            <pc:docMk/>
            <pc:sldMk cId="1564017498" sldId="269"/>
            <ac:spMk id="3" creationId="{3B31B048-C5DD-42A9-9054-6CDD499E9692}"/>
          </ac:spMkLst>
        </pc:spChg>
        <pc:spChg chg="mod">
          <ac:chgData name="Abhinandan Saha" userId="380206cf0c7931ba" providerId="Windows Live" clId="Web-{D1C0EF95-4364-4B64-A250-C2AA42A0B307}" dt="2021-11-06T11:32:11.896" v="2058" actId="1076"/>
          <ac:spMkLst>
            <pc:docMk/>
            <pc:sldMk cId="1564017498" sldId="269"/>
            <ac:spMk id="4" creationId="{AFB84E32-7F81-45FF-986D-953FB5716D27}"/>
          </ac:spMkLst>
        </pc:spChg>
        <pc:spChg chg="del mod">
          <ac:chgData name="Abhinandan Saha" userId="380206cf0c7931ba" providerId="Windows Live" clId="Web-{D1C0EF95-4364-4B64-A250-C2AA42A0B307}" dt="2021-11-06T11:16:18.269" v="1799"/>
          <ac:spMkLst>
            <pc:docMk/>
            <pc:sldMk cId="1564017498" sldId="269"/>
            <ac:spMk id="5" creationId="{591F99B3-9A0A-4FD9-B295-BF424A99FFAF}"/>
          </ac:spMkLst>
        </pc:spChg>
        <pc:spChg chg="del">
          <ac:chgData name="Abhinandan Saha" userId="380206cf0c7931ba" providerId="Windows Live" clId="Web-{D1C0EF95-4364-4B64-A250-C2AA42A0B307}" dt="2021-11-06T11:16:13.409" v="1796"/>
          <ac:spMkLst>
            <pc:docMk/>
            <pc:sldMk cId="1564017498" sldId="269"/>
            <ac:spMk id="10" creationId="{C43E5A38-54EA-40A6-B06D-9CADD2F5B15B}"/>
          </ac:spMkLst>
        </pc:spChg>
        <pc:spChg chg="del">
          <ac:chgData name="Abhinandan Saha" userId="380206cf0c7931ba" providerId="Windows Live" clId="Web-{D1C0EF95-4364-4B64-A250-C2AA42A0B307}" dt="2021-11-06T11:16:13.409" v="1795"/>
          <ac:spMkLst>
            <pc:docMk/>
            <pc:sldMk cId="1564017498" sldId="269"/>
            <ac:spMk id="17" creationId="{A72B2A0C-D137-4C95-9F77-2AC8A47D251E}"/>
          </ac:spMkLst>
        </pc:spChg>
        <pc:spChg chg="del">
          <ac:chgData name="Abhinandan Saha" userId="380206cf0c7931ba" providerId="Windows Live" clId="Web-{D1C0EF95-4364-4B64-A250-C2AA42A0B307}" dt="2021-11-06T11:16:13.409" v="1794"/>
          <ac:spMkLst>
            <pc:docMk/>
            <pc:sldMk cId="1564017498" sldId="269"/>
            <ac:spMk id="19" creationId="{53A1CE02-1467-4360-9931-5235F4980E98}"/>
          </ac:spMkLst>
        </pc:spChg>
        <pc:spChg chg="del">
          <ac:chgData name="Abhinandan Saha" userId="380206cf0c7931ba" providerId="Windows Live" clId="Web-{D1C0EF95-4364-4B64-A250-C2AA42A0B307}" dt="2021-11-06T11:16:20.753" v="1800"/>
          <ac:spMkLst>
            <pc:docMk/>
            <pc:sldMk cId="1564017498" sldId="269"/>
            <ac:spMk id="21" creationId="{D4457AE4-E09E-423D-B990-1B2D0FDCA98A}"/>
          </ac:spMkLst>
        </pc:spChg>
        <pc:spChg chg="mod">
          <ac:chgData name="Abhinandan Saha" userId="380206cf0c7931ba" providerId="Windows Live" clId="Web-{D1C0EF95-4364-4B64-A250-C2AA42A0B307}" dt="2021-11-06T11:32:27.271" v="2060" actId="20577"/>
          <ac:spMkLst>
            <pc:docMk/>
            <pc:sldMk cId="1564017498" sldId="269"/>
            <ac:spMk id="25" creationId="{9E931D04-C8F2-4767-AF33-F06C7092F6CB}"/>
          </ac:spMkLst>
        </pc:spChg>
        <pc:spChg chg="del">
          <ac:chgData name="Abhinandan Saha" userId="380206cf0c7931ba" providerId="Windows Live" clId="Web-{D1C0EF95-4364-4B64-A250-C2AA42A0B307}" dt="2021-11-06T11:16:13.409" v="1793"/>
          <ac:spMkLst>
            <pc:docMk/>
            <pc:sldMk cId="1564017498" sldId="269"/>
            <ac:spMk id="36" creationId="{FAF88F8F-781E-466B-B499-261E78CE9CB7}"/>
          </ac:spMkLst>
        </pc:spChg>
      </pc:sldChg>
      <pc:sldChg chg="modSp add replId">
        <pc:chgData name="Abhinandan Saha" userId="380206cf0c7931ba" providerId="Windows Live" clId="Web-{D1C0EF95-4364-4B64-A250-C2AA42A0B307}" dt="2021-11-06T11:57:26.292" v="2531" actId="20577"/>
        <pc:sldMkLst>
          <pc:docMk/>
          <pc:sldMk cId="3299091111" sldId="270"/>
        </pc:sldMkLst>
        <pc:spChg chg="mod">
          <ac:chgData name="Abhinandan Saha" userId="380206cf0c7931ba" providerId="Windows Live" clId="Web-{D1C0EF95-4364-4B64-A250-C2AA42A0B307}" dt="2021-11-06T11:33:43.085" v="2064" actId="20577"/>
          <ac:spMkLst>
            <pc:docMk/>
            <pc:sldMk cId="3299091111" sldId="270"/>
            <ac:spMk id="2" creationId="{C89C57D7-5C5D-40A3-8F7D-EC461B7F847E}"/>
          </ac:spMkLst>
        </pc:spChg>
        <pc:spChg chg="mod">
          <ac:chgData name="Abhinandan Saha" userId="380206cf0c7931ba" providerId="Windows Live" clId="Web-{D1C0EF95-4364-4B64-A250-C2AA42A0B307}" dt="2021-11-06T11:57:08.698" v="2529" actId="14100"/>
          <ac:spMkLst>
            <pc:docMk/>
            <pc:sldMk cId="3299091111" sldId="270"/>
            <ac:spMk id="4" creationId="{AFB84E32-7F81-45FF-986D-953FB5716D27}"/>
          </ac:spMkLst>
        </pc:spChg>
        <pc:spChg chg="mod">
          <ac:chgData name="Abhinandan Saha" userId="380206cf0c7931ba" providerId="Windows Live" clId="Web-{D1C0EF95-4364-4B64-A250-C2AA42A0B307}" dt="2021-11-06T11:57:26.292" v="2531" actId="20577"/>
          <ac:spMkLst>
            <pc:docMk/>
            <pc:sldMk cId="3299091111" sldId="270"/>
            <ac:spMk id="25" creationId="{9E931D04-C8F2-4767-AF33-F06C7092F6CB}"/>
          </ac:spMkLst>
        </pc:spChg>
      </pc:sldChg>
    </pc:docChg>
  </pc:docChgLst>
  <pc:docChgLst>
    <pc:chgData name="Abhinandan Saha" userId="380206cf0c7931ba" providerId="Windows Live" clId="Web-{D1326E6B-31E7-4164-813B-F6864543B46A}"/>
    <pc:docChg chg="addSld delSld modSld">
      <pc:chgData name="Abhinandan Saha" userId="380206cf0c7931ba" providerId="Windows Live" clId="Web-{D1326E6B-31E7-4164-813B-F6864543B46A}" dt="2021-11-06T16:06:42.748" v="3198"/>
      <pc:docMkLst>
        <pc:docMk/>
      </pc:docMkLst>
      <pc:sldChg chg="del">
        <pc:chgData name="Abhinandan Saha" userId="380206cf0c7931ba" providerId="Windows Live" clId="Web-{D1326E6B-31E7-4164-813B-F6864543B46A}" dt="2021-11-06T13:24:12.402" v="1489"/>
        <pc:sldMkLst>
          <pc:docMk/>
          <pc:sldMk cId="4025604874" sldId="263"/>
        </pc:sldMkLst>
      </pc:sldChg>
      <pc:sldChg chg="modSp add replId">
        <pc:chgData name="Abhinandan Saha" userId="380206cf0c7931ba" providerId="Windows Live" clId="Web-{D1326E6B-31E7-4164-813B-F6864543B46A}" dt="2021-11-06T13:03:49.208" v="932" actId="20577"/>
        <pc:sldMkLst>
          <pc:docMk/>
          <pc:sldMk cId="2502659108" sldId="271"/>
        </pc:sldMkLst>
        <pc:spChg chg="mod">
          <ac:chgData name="Abhinandan Saha" userId="380206cf0c7931ba" providerId="Windows Live" clId="Web-{D1326E6B-31E7-4164-813B-F6864543B46A}" dt="2021-11-06T12:32:22.784" v="16" actId="14100"/>
          <ac:spMkLst>
            <pc:docMk/>
            <pc:sldMk cId="2502659108" sldId="271"/>
            <ac:spMk id="2" creationId="{C89C57D7-5C5D-40A3-8F7D-EC461B7F847E}"/>
          </ac:spMkLst>
        </pc:spChg>
        <pc:spChg chg="mod">
          <ac:chgData name="Abhinandan Saha" userId="380206cf0c7931ba" providerId="Windows Live" clId="Web-{D1326E6B-31E7-4164-813B-F6864543B46A}" dt="2021-11-06T13:01:43.284" v="926" actId="1076"/>
          <ac:spMkLst>
            <pc:docMk/>
            <pc:sldMk cId="2502659108" sldId="271"/>
            <ac:spMk id="4" creationId="{AFB84E32-7F81-45FF-986D-953FB5716D27}"/>
          </ac:spMkLst>
        </pc:spChg>
        <pc:spChg chg="mod">
          <ac:chgData name="Abhinandan Saha" userId="380206cf0c7931ba" providerId="Windows Live" clId="Web-{D1326E6B-31E7-4164-813B-F6864543B46A}" dt="2021-11-06T13:03:49.208" v="932" actId="20577"/>
          <ac:spMkLst>
            <pc:docMk/>
            <pc:sldMk cId="2502659108" sldId="271"/>
            <ac:spMk id="25" creationId="{9E931D04-C8F2-4767-AF33-F06C7092F6CB}"/>
          </ac:spMkLst>
        </pc:spChg>
      </pc:sldChg>
      <pc:sldChg chg="modSp add replId">
        <pc:chgData name="Abhinandan Saha" userId="380206cf0c7931ba" providerId="Windows Live" clId="Web-{D1326E6B-31E7-4164-813B-F6864543B46A}" dt="2021-11-06T13:03:26.223" v="931" actId="20577"/>
        <pc:sldMkLst>
          <pc:docMk/>
          <pc:sldMk cId="957294296" sldId="272"/>
        </pc:sldMkLst>
        <pc:spChg chg="mod">
          <ac:chgData name="Abhinandan Saha" userId="380206cf0c7931ba" providerId="Windows Live" clId="Web-{D1326E6B-31E7-4164-813B-F6864543B46A}" dt="2021-11-06T12:46:02.455" v="585" actId="20577"/>
          <ac:spMkLst>
            <pc:docMk/>
            <pc:sldMk cId="957294296" sldId="272"/>
            <ac:spMk id="2" creationId="{C89C57D7-5C5D-40A3-8F7D-EC461B7F847E}"/>
          </ac:spMkLst>
        </pc:spChg>
        <pc:spChg chg="mod">
          <ac:chgData name="Abhinandan Saha" userId="380206cf0c7931ba" providerId="Windows Live" clId="Web-{D1326E6B-31E7-4164-813B-F6864543B46A}" dt="2021-11-06T13:01:54.269" v="928" actId="1076"/>
          <ac:spMkLst>
            <pc:docMk/>
            <pc:sldMk cId="957294296" sldId="272"/>
            <ac:spMk id="4" creationId="{AFB84E32-7F81-45FF-986D-953FB5716D27}"/>
          </ac:spMkLst>
        </pc:spChg>
        <pc:spChg chg="mod">
          <ac:chgData name="Abhinandan Saha" userId="380206cf0c7931ba" providerId="Windows Live" clId="Web-{D1326E6B-31E7-4164-813B-F6864543B46A}" dt="2021-11-06T13:03:26.223" v="931" actId="20577"/>
          <ac:spMkLst>
            <pc:docMk/>
            <pc:sldMk cId="957294296" sldId="272"/>
            <ac:spMk id="25" creationId="{9E931D04-C8F2-4767-AF33-F06C7092F6CB}"/>
          </ac:spMkLst>
        </pc:spChg>
      </pc:sldChg>
      <pc:sldChg chg="delSp modSp add replId">
        <pc:chgData name="Abhinandan Saha" userId="380206cf0c7931ba" providerId="Windows Live" clId="Web-{D1326E6B-31E7-4164-813B-F6864543B46A}" dt="2021-11-06T13:21:40.665" v="1484" actId="1076"/>
        <pc:sldMkLst>
          <pc:docMk/>
          <pc:sldMk cId="1805790505" sldId="273"/>
        </pc:sldMkLst>
        <pc:spChg chg="mod">
          <ac:chgData name="Abhinandan Saha" userId="380206cf0c7931ba" providerId="Windows Live" clId="Web-{D1326E6B-31E7-4164-813B-F6864543B46A}" dt="2021-11-06T13:04:52.616" v="946" actId="20577"/>
          <ac:spMkLst>
            <pc:docMk/>
            <pc:sldMk cId="1805790505" sldId="273"/>
            <ac:spMk id="2" creationId="{C89C57D7-5C5D-40A3-8F7D-EC461B7F847E}"/>
          </ac:spMkLst>
        </pc:spChg>
        <pc:spChg chg="mod">
          <ac:chgData name="Abhinandan Saha" userId="380206cf0c7931ba" providerId="Windows Live" clId="Web-{D1326E6B-31E7-4164-813B-F6864543B46A}" dt="2021-11-06T13:13:54.735" v="1294" actId="20577"/>
          <ac:spMkLst>
            <pc:docMk/>
            <pc:sldMk cId="1805790505" sldId="273"/>
            <ac:spMk id="4" creationId="{AFB84E32-7F81-45FF-986D-953FB5716D27}"/>
          </ac:spMkLst>
        </pc:spChg>
        <pc:spChg chg="mod">
          <ac:chgData name="Abhinandan Saha" userId="380206cf0c7931ba" providerId="Windows Live" clId="Web-{D1326E6B-31E7-4164-813B-F6864543B46A}" dt="2021-11-06T13:21:40.555" v="1476" actId="1076"/>
          <ac:spMkLst>
            <pc:docMk/>
            <pc:sldMk cId="1805790505" sldId="273"/>
            <ac:spMk id="5" creationId="{591F99B3-9A0A-4FD9-B295-BF424A99FFAF}"/>
          </ac:spMkLst>
        </pc:spChg>
        <pc:spChg chg="mod">
          <ac:chgData name="Abhinandan Saha" userId="380206cf0c7931ba" providerId="Windows Live" clId="Web-{D1326E6B-31E7-4164-813B-F6864543B46A}" dt="2021-11-06T13:21:40.571" v="1478" actId="1076"/>
          <ac:spMkLst>
            <pc:docMk/>
            <pc:sldMk cId="1805790505" sldId="273"/>
            <ac:spMk id="6" creationId="{D1925DF5-E157-4691-8B14-91E011BA0821}"/>
          </ac:spMkLst>
        </pc:spChg>
        <pc:spChg chg="mod">
          <ac:chgData name="Abhinandan Saha" userId="380206cf0c7931ba" providerId="Windows Live" clId="Web-{D1326E6B-31E7-4164-813B-F6864543B46A}" dt="2021-11-06T13:21:40.571" v="1477" actId="1076"/>
          <ac:spMkLst>
            <pc:docMk/>
            <pc:sldMk cId="1805790505" sldId="273"/>
            <ac:spMk id="7" creationId="{98B37C9A-AECF-4AAA-A3BD-65E18D823E3F}"/>
          </ac:spMkLst>
        </pc:spChg>
        <pc:spChg chg="mod">
          <ac:chgData name="Abhinandan Saha" userId="380206cf0c7931ba" providerId="Windows Live" clId="Web-{D1326E6B-31E7-4164-813B-F6864543B46A}" dt="2021-11-06T13:21:40.587" v="1479" actId="1076"/>
          <ac:spMkLst>
            <pc:docMk/>
            <pc:sldMk cId="1805790505" sldId="273"/>
            <ac:spMk id="8" creationId="{C014E7D0-182C-4415-87EE-582E2A84E9A8}"/>
          </ac:spMkLst>
        </pc:spChg>
        <pc:spChg chg="mod">
          <ac:chgData name="Abhinandan Saha" userId="380206cf0c7931ba" providerId="Windows Live" clId="Web-{D1326E6B-31E7-4164-813B-F6864543B46A}" dt="2021-11-06T13:21:40.602" v="1480" actId="1076"/>
          <ac:spMkLst>
            <pc:docMk/>
            <pc:sldMk cId="1805790505" sldId="273"/>
            <ac:spMk id="9" creationId="{37D6B26D-4BA1-4BF5-ACF1-D455C5535AE1}"/>
          </ac:spMkLst>
        </pc:spChg>
        <pc:spChg chg="mod">
          <ac:chgData name="Abhinandan Saha" userId="380206cf0c7931ba" providerId="Windows Live" clId="Web-{D1326E6B-31E7-4164-813B-F6864543B46A}" dt="2021-11-06T13:21:40.618" v="1481" actId="1076"/>
          <ac:spMkLst>
            <pc:docMk/>
            <pc:sldMk cId="1805790505" sldId="273"/>
            <ac:spMk id="11" creationId="{AEB2C921-4B09-4E4A-AB91-CA23AEE73E09}"/>
          </ac:spMkLst>
        </pc:spChg>
        <pc:spChg chg="mod">
          <ac:chgData name="Abhinandan Saha" userId="380206cf0c7931ba" providerId="Windows Live" clId="Web-{D1326E6B-31E7-4164-813B-F6864543B46A}" dt="2021-11-06T13:21:40.634" v="1482" actId="1076"/>
          <ac:spMkLst>
            <pc:docMk/>
            <pc:sldMk cId="1805790505" sldId="273"/>
            <ac:spMk id="12" creationId="{A48A6935-2AD4-4FFF-B4C5-56BCCEB8F6B8}"/>
          </ac:spMkLst>
        </pc:spChg>
        <pc:spChg chg="mod">
          <ac:chgData name="Abhinandan Saha" userId="380206cf0c7931ba" providerId="Windows Live" clId="Web-{D1326E6B-31E7-4164-813B-F6864543B46A}" dt="2021-11-06T13:21:40.649" v="1483" actId="1076"/>
          <ac:spMkLst>
            <pc:docMk/>
            <pc:sldMk cId="1805790505" sldId="273"/>
            <ac:spMk id="13" creationId="{81B6BEF1-C30E-4ED3-9E77-879CA4929E7E}"/>
          </ac:spMkLst>
        </pc:spChg>
        <pc:spChg chg="mod">
          <ac:chgData name="Abhinandan Saha" userId="380206cf0c7931ba" providerId="Windows Live" clId="Web-{D1326E6B-31E7-4164-813B-F6864543B46A}" dt="2021-11-06T13:21:40.665" v="1484" actId="1076"/>
          <ac:spMkLst>
            <pc:docMk/>
            <pc:sldMk cId="1805790505" sldId="273"/>
            <ac:spMk id="14" creationId="{0D9DDAAC-1615-4704-8FF0-852130FD3141}"/>
          </ac:spMkLst>
        </pc:spChg>
        <pc:spChg chg="del mod">
          <ac:chgData name="Abhinandan Saha" userId="380206cf0c7931ba" providerId="Windows Live" clId="Web-{D1326E6B-31E7-4164-813B-F6864543B46A}" dt="2021-11-06T13:21:00.180" v="1462"/>
          <ac:spMkLst>
            <pc:docMk/>
            <pc:sldMk cId="1805790505" sldId="273"/>
            <ac:spMk id="15" creationId="{6AA6BA25-4A39-4608-9ECD-D8A167FBCA61}"/>
          </ac:spMkLst>
        </pc:spChg>
        <pc:spChg chg="del mod">
          <ac:chgData name="Abhinandan Saha" userId="380206cf0c7931ba" providerId="Windows Live" clId="Web-{D1326E6B-31E7-4164-813B-F6864543B46A}" dt="2021-11-06T13:20:59.352" v="1461"/>
          <ac:spMkLst>
            <pc:docMk/>
            <pc:sldMk cId="1805790505" sldId="273"/>
            <ac:spMk id="19" creationId="{9137C83B-C7C8-4179-9976-C0F2C8BB7FDC}"/>
          </ac:spMkLst>
        </pc:spChg>
        <pc:spChg chg="del mod">
          <ac:chgData name="Abhinandan Saha" userId="380206cf0c7931ba" providerId="Windows Live" clId="Web-{D1326E6B-31E7-4164-813B-F6864543B46A}" dt="2021-11-06T13:20:57.695" v="1460"/>
          <ac:spMkLst>
            <pc:docMk/>
            <pc:sldMk cId="1805790505" sldId="273"/>
            <ac:spMk id="20" creationId="{3D0B7C09-E821-45A7-9E9E-79585870F75A}"/>
          </ac:spMkLst>
        </pc:spChg>
        <pc:spChg chg="del mod">
          <ac:chgData name="Abhinandan Saha" userId="380206cf0c7931ba" providerId="Windows Live" clId="Web-{D1326E6B-31E7-4164-813B-F6864543B46A}" dt="2021-11-06T13:20:56.930" v="1459"/>
          <ac:spMkLst>
            <pc:docMk/>
            <pc:sldMk cId="1805790505" sldId="273"/>
            <ac:spMk id="22" creationId="{DBAEBEE0-63B2-4935-AF64-799AB7326AAD}"/>
          </ac:spMkLst>
        </pc:spChg>
        <pc:spChg chg="del mod">
          <ac:chgData name="Abhinandan Saha" userId="380206cf0c7931ba" providerId="Windows Live" clId="Web-{D1326E6B-31E7-4164-813B-F6864543B46A}" dt="2021-11-06T13:20:55.367" v="1458"/>
          <ac:spMkLst>
            <pc:docMk/>
            <pc:sldMk cId="1805790505" sldId="273"/>
            <ac:spMk id="23" creationId="{FFE8E560-3EB8-4266-BD38-075FD741C7E8}"/>
          </ac:spMkLst>
        </pc:spChg>
        <pc:spChg chg="del mod">
          <ac:chgData name="Abhinandan Saha" userId="380206cf0c7931ba" providerId="Windows Live" clId="Web-{D1326E6B-31E7-4164-813B-F6864543B46A}" dt="2021-11-06T13:20:54.711" v="1457"/>
          <ac:spMkLst>
            <pc:docMk/>
            <pc:sldMk cId="1805790505" sldId="273"/>
            <ac:spMk id="24" creationId="{BBBBB465-9E5C-4391-886A-1A0095E0B4AD}"/>
          </ac:spMkLst>
        </pc:spChg>
        <pc:spChg chg="mod">
          <ac:chgData name="Abhinandan Saha" userId="380206cf0c7931ba" providerId="Windows Live" clId="Web-{D1326E6B-31E7-4164-813B-F6864543B46A}" dt="2021-11-06T13:21:17.227" v="1468" actId="1076"/>
          <ac:spMkLst>
            <pc:docMk/>
            <pc:sldMk cId="1805790505" sldId="273"/>
            <ac:spMk id="25" creationId="{9E931D04-C8F2-4767-AF33-F06C7092F6CB}"/>
          </ac:spMkLst>
        </pc:spChg>
      </pc:sldChg>
      <pc:sldChg chg="modSp add replId">
        <pc:chgData name="Abhinandan Saha" userId="380206cf0c7931ba" providerId="Windows Live" clId="Web-{D1326E6B-31E7-4164-813B-F6864543B46A}" dt="2021-11-06T13:23:53.323" v="1488" actId="20577"/>
        <pc:sldMkLst>
          <pc:docMk/>
          <pc:sldMk cId="2866480278" sldId="274"/>
        </pc:sldMkLst>
        <pc:spChg chg="mod">
          <ac:chgData name="Abhinandan Saha" userId="380206cf0c7931ba" providerId="Windows Live" clId="Web-{D1326E6B-31E7-4164-813B-F6864543B46A}" dt="2021-11-06T13:23:53.323" v="1488" actId="20577"/>
          <ac:spMkLst>
            <pc:docMk/>
            <pc:sldMk cId="2866480278" sldId="274"/>
            <ac:spMk id="2" creationId="{C5697D63-6536-48C9-ABCD-AA8EEFB26906}"/>
          </ac:spMkLst>
        </pc:spChg>
      </pc:sldChg>
      <pc:sldChg chg="add del mod setBg">
        <pc:chgData name="Abhinandan Saha" userId="380206cf0c7931ba" providerId="Windows Live" clId="Web-{D1326E6B-31E7-4164-813B-F6864543B46A}" dt="2021-11-06T13:26:07.138" v="1509"/>
        <pc:sldMkLst>
          <pc:docMk/>
          <pc:sldMk cId="3543425055" sldId="275"/>
        </pc:sldMkLst>
      </pc:sldChg>
      <pc:sldChg chg="addSp delSp modSp add mod replId setBg">
        <pc:chgData name="Abhinandan Saha" userId="380206cf0c7931ba" providerId="Windows Live" clId="Web-{D1326E6B-31E7-4164-813B-F6864543B46A}" dt="2021-11-06T14:20:39.040" v="2602"/>
        <pc:sldMkLst>
          <pc:docMk/>
          <pc:sldMk cId="1499773550" sldId="276"/>
        </pc:sldMkLst>
        <pc:spChg chg="del">
          <ac:chgData name="Abhinandan Saha" userId="380206cf0c7931ba" providerId="Windows Live" clId="Web-{D1326E6B-31E7-4164-813B-F6864543B46A}" dt="2021-11-06T13:25:41.638" v="1503"/>
          <ac:spMkLst>
            <pc:docMk/>
            <pc:sldMk cId="1499773550" sldId="276"/>
            <ac:spMk id="2" creationId="{C89C57D7-5C5D-40A3-8F7D-EC461B7F847E}"/>
          </ac:spMkLst>
        </pc:spChg>
        <pc:spChg chg="del">
          <ac:chgData name="Abhinandan Saha" userId="380206cf0c7931ba" providerId="Windows Live" clId="Web-{D1326E6B-31E7-4164-813B-F6864543B46A}" dt="2021-11-06T13:25:38.372" v="1501"/>
          <ac:spMkLst>
            <pc:docMk/>
            <pc:sldMk cId="1499773550" sldId="276"/>
            <ac:spMk id="4" creationId="{AFB84E32-7F81-45FF-986D-953FB5716D27}"/>
          </ac:spMkLst>
        </pc:spChg>
        <pc:spChg chg="del">
          <ac:chgData name="Abhinandan Saha" userId="380206cf0c7931ba" providerId="Windows Live" clId="Web-{D1326E6B-31E7-4164-813B-F6864543B46A}" dt="2021-11-06T13:25:41.497" v="1502"/>
          <ac:spMkLst>
            <pc:docMk/>
            <pc:sldMk cId="1499773550" sldId="276"/>
            <ac:spMk id="5" creationId="{591F99B3-9A0A-4FD9-B295-BF424A99FFAF}"/>
          </ac:spMkLst>
        </pc:spChg>
        <pc:spChg chg="del">
          <ac:chgData name="Abhinandan Saha" userId="380206cf0c7931ba" providerId="Windows Live" clId="Web-{D1326E6B-31E7-4164-813B-F6864543B46A}" dt="2021-11-06T13:25:38.216" v="1500"/>
          <ac:spMkLst>
            <pc:docMk/>
            <pc:sldMk cId="1499773550" sldId="276"/>
            <ac:spMk id="6" creationId="{D1925DF5-E157-4691-8B14-91E011BA0821}"/>
          </ac:spMkLst>
        </pc:spChg>
        <pc:spChg chg="del">
          <ac:chgData name="Abhinandan Saha" userId="380206cf0c7931ba" providerId="Windows Live" clId="Web-{D1326E6B-31E7-4164-813B-F6864543B46A}" dt="2021-11-06T13:25:38.216" v="1499"/>
          <ac:spMkLst>
            <pc:docMk/>
            <pc:sldMk cId="1499773550" sldId="276"/>
            <ac:spMk id="7" creationId="{98B37C9A-AECF-4AAA-A3BD-65E18D823E3F}"/>
          </ac:spMkLst>
        </pc:spChg>
        <pc:spChg chg="del">
          <ac:chgData name="Abhinandan Saha" userId="380206cf0c7931ba" providerId="Windows Live" clId="Web-{D1326E6B-31E7-4164-813B-F6864543B46A}" dt="2021-11-06T13:25:38.216" v="1498"/>
          <ac:spMkLst>
            <pc:docMk/>
            <pc:sldMk cId="1499773550" sldId="276"/>
            <ac:spMk id="8" creationId="{C014E7D0-182C-4415-87EE-582E2A84E9A8}"/>
          </ac:spMkLst>
        </pc:spChg>
        <pc:spChg chg="del">
          <ac:chgData name="Abhinandan Saha" userId="380206cf0c7931ba" providerId="Windows Live" clId="Web-{D1326E6B-31E7-4164-813B-F6864543B46A}" dt="2021-11-06T13:25:38.216" v="1497"/>
          <ac:spMkLst>
            <pc:docMk/>
            <pc:sldMk cId="1499773550" sldId="276"/>
            <ac:spMk id="9" creationId="{37D6B26D-4BA1-4BF5-ACF1-D455C5535AE1}"/>
          </ac:spMkLst>
        </pc:spChg>
        <pc:spChg chg="add del mod">
          <ac:chgData name="Abhinandan Saha" userId="380206cf0c7931ba" providerId="Windows Live" clId="Web-{D1326E6B-31E7-4164-813B-F6864543B46A}" dt="2021-11-06T13:25:58.263" v="1508"/>
          <ac:spMkLst>
            <pc:docMk/>
            <pc:sldMk cId="1499773550" sldId="276"/>
            <ac:spMk id="10" creationId="{8E0BDA47-4981-4AF3-97F6-169CBEFFDAA4}"/>
          </ac:spMkLst>
        </pc:spChg>
        <pc:spChg chg="del">
          <ac:chgData name="Abhinandan Saha" userId="380206cf0c7931ba" providerId="Windows Live" clId="Web-{D1326E6B-31E7-4164-813B-F6864543B46A}" dt="2021-11-06T13:25:38.216" v="1496"/>
          <ac:spMkLst>
            <pc:docMk/>
            <pc:sldMk cId="1499773550" sldId="276"/>
            <ac:spMk id="11" creationId="{AEB2C921-4B09-4E4A-AB91-CA23AEE73E09}"/>
          </ac:spMkLst>
        </pc:spChg>
        <pc:spChg chg="del">
          <ac:chgData name="Abhinandan Saha" userId="380206cf0c7931ba" providerId="Windows Live" clId="Web-{D1326E6B-31E7-4164-813B-F6864543B46A}" dt="2021-11-06T13:25:38.216" v="1495"/>
          <ac:spMkLst>
            <pc:docMk/>
            <pc:sldMk cId="1499773550" sldId="276"/>
            <ac:spMk id="12" creationId="{A48A6935-2AD4-4FFF-B4C5-56BCCEB8F6B8}"/>
          </ac:spMkLst>
        </pc:spChg>
        <pc:spChg chg="del">
          <ac:chgData name="Abhinandan Saha" userId="380206cf0c7931ba" providerId="Windows Live" clId="Web-{D1326E6B-31E7-4164-813B-F6864543B46A}" dt="2021-11-06T13:25:38.216" v="1494"/>
          <ac:spMkLst>
            <pc:docMk/>
            <pc:sldMk cId="1499773550" sldId="276"/>
            <ac:spMk id="13" creationId="{81B6BEF1-C30E-4ED3-9E77-879CA4929E7E}"/>
          </ac:spMkLst>
        </pc:spChg>
        <pc:spChg chg="del">
          <ac:chgData name="Abhinandan Saha" userId="380206cf0c7931ba" providerId="Windows Live" clId="Web-{D1326E6B-31E7-4164-813B-F6864543B46A}" dt="2021-11-06T13:25:38.216" v="1493"/>
          <ac:spMkLst>
            <pc:docMk/>
            <pc:sldMk cId="1499773550" sldId="276"/>
            <ac:spMk id="14" creationId="{0D9DDAAC-1615-4704-8FF0-852130FD3141}"/>
          </ac:spMkLst>
        </pc:spChg>
        <pc:spChg chg="add del mod">
          <ac:chgData name="Abhinandan Saha" userId="380206cf0c7931ba" providerId="Windows Live" clId="Web-{D1326E6B-31E7-4164-813B-F6864543B46A}" dt="2021-11-06T13:25:55.904" v="1507"/>
          <ac:spMkLst>
            <pc:docMk/>
            <pc:sldMk cId="1499773550" sldId="276"/>
            <ac:spMk id="16" creationId="{A533E8FF-BCE7-41D6-8516-D8279234E7E6}"/>
          </ac:spMkLst>
        </pc:spChg>
        <pc:spChg chg="add del mod">
          <ac:chgData name="Abhinandan Saha" userId="380206cf0c7931ba" providerId="Windows Live" clId="Web-{D1326E6B-31E7-4164-813B-F6864543B46A}" dt="2021-11-06T13:26:39.608" v="1515"/>
          <ac:spMkLst>
            <pc:docMk/>
            <pc:sldMk cId="1499773550" sldId="276"/>
            <ac:spMk id="17" creationId="{3D91CF19-591A-466E-A4CA-D64A7FC2F7DE}"/>
          </ac:spMkLst>
        </pc:spChg>
        <pc:spChg chg="add mod">
          <ac:chgData name="Abhinandan Saha" userId="380206cf0c7931ba" providerId="Windows Live" clId="Web-{D1326E6B-31E7-4164-813B-F6864543B46A}" dt="2021-11-06T13:33:14.146" v="1631" actId="1076"/>
          <ac:spMkLst>
            <pc:docMk/>
            <pc:sldMk cId="1499773550" sldId="276"/>
            <ac:spMk id="18" creationId="{72BE9DDA-2CFD-474D-B554-46BCA6C740CD}"/>
          </ac:spMkLst>
        </pc:spChg>
        <pc:spChg chg="add">
          <ac:chgData name="Abhinandan Saha" userId="380206cf0c7931ba" providerId="Windows Live" clId="Web-{D1326E6B-31E7-4164-813B-F6864543B46A}" dt="2021-11-06T13:30:16.174" v="1555"/>
          <ac:spMkLst>
            <pc:docMk/>
            <pc:sldMk cId="1499773550" sldId="276"/>
            <ac:spMk id="21" creationId="{CEAD6DD0-ABC0-4C13-ABEF-F3C7B1C6AC34}"/>
          </ac:spMkLst>
        </pc:spChg>
        <pc:spChg chg="add mod">
          <ac:chgData name="Abhinandan Saha" userId="380206cf0c7931ba" providerId="Windows Live" clId="Web-{D1326E6B-31E7-4164-813B-F6864543B46A}" dt="2021-11-06T13:32:01.488" v="1627" actId="20577"/>
          <ac:spMkLst>
            <pc:docMk/>
            <pc:sldMk cId="1499773550" sldId="276"/>
            <ac:spMk id="22" creationId="{FEED4287-2C7C-4D38-B275-43902F7E8690}"/>
          </ac:spMkLst>
        </pc:spChg>
        <pc:spChg chg="del mod">
          <ac:chgData name="Abhinandan Saha" userId="380206cf0c7931ba" providerId="Windows Live" clId="Web-{D1326E6B-31E7-4164-813B-F6864543B46A}" dt="2021-11-06T13:25:51.810" v="1506"/>
          <ac:spMkLst>
            <pc:docMk/>
            <pc:sldMk cId="1499773550" sldId="276"/>
            <ac:spMk id="25" creationId="{9E931D04-C8F2-4767-AF33-F06C7092F6CB}"/>
          </ac:spMkLst>
        </pc:spChg>
        <pc:picChg chg="add mod modCrop">
          <ac:chgData name="Abhinandan Saha" userId="380206cf0c7931ba" providerId="Windows Live" clId="Web-{D1326E6B-31E7-4164-813B-F6864543B46A}" dt="2021-11-06T13:35:41.086" v="1647" actId="1076"/>
          <ac:picMkLst>
            <pc:docMk/>
            <pc:sldMk cId="1499773550" sldId="276"/>
            <ac:picMk id="20" creationId="{492D4F52-DF27-41AD-8AF6-FE9EAFAC2D3D}"/>
          </ac:picMkLst>
        </pc:picChg>
      </pc:sldChg>
      <pc:sldChg chg="addSp delSp modSp add del replId">
        <pc:chgData name="Abhinandan Saha" userId="380206cf0c7931ba" providerId="Windows Live" clId="Web-{D1326E6B-31E7-4164-813B-F6864543B46A}" dt="2021-11-06T13:38:39.027" v="1699"/>
        <pc:sldMkLst>
          <pc:docMk/>
          <pc:sldMk cId="1408075288" sldId="277"/>
        </pc:sldMkLst>
        <pc:spChg chg="mod">
          <ac:chgData name="Abhinandan Saha" userId="380206cf0c7931ba" providerId="Windows Live" clId="Web-{D1326E6B-31E7-4164-813B-F6864543B46A}" dt="2021-11-06T13:33:38.068" v="1634" actId="20577"/>
          <ac:spMkLst>
            <pc:docMk/>
            <pc:sldMk cId="1408075288" sldId="277"/>
            <ac:spMk id="18" creationId="{72BE9DDA-2CFD-474D-B554-46BCA6C740CD}"/>
          </ac:spMkLst>
        </pc:spChg>
        <pc:picChg chg="add mod modCrop">
          <ac:chgData name="Abhinandan Saha" userId="380206cf0c7931ba" providerId="Windows Live" clId="Web-{D1326E6B-31E7-4164-813B-F6864543B46A}" dt="2021-11-06T13:36:31.087" v="1654" actId="1076"/>
          <ac:picMkLst>
            <pc:docMk/>
            <pc:sldMk cId="1408075288" sldId="277"/>
            <ac:picMk id="2" creationId="{3C04E01C-2056-4BAF-BBE7-E3FC1286E9B7}"/>
          </ac:picMkLst>
        </pc:picChg>
        <pc:picChg chg="del">
          <ac:chgData name="Abhinandan Saha" userId="380206cf0c7931ba" providerId="Windows Live" clId="Web-{D1326E6B-31E7-4164-813B-F6864543B46A}" dt="2021-11-06T13:34:59.742" v="1640"/>
          <ac:picMkLst>
            <pc:docMk/>
            <pc:sldMk cId="1408075288" sldId="277"/>
            <ac:picMk id="20" creationId="{492D4F52-DF27-41AD-8AF6-FE9EAFAC2D3D}"/>
          </ac:picMkLst>
        </pc:picChg>
      </pc:sldChg>
      <pc:sldChg chg="add del replId">
        <pc:chgData name="Abhinandan Saha" userId="380206cf0c7931ba" providerId="Windows Live" clId="Web-{D1326E6B-31E7-4164-813B-F6864543B46A}" dt="2021-11-06T13:26:29.201" v="1511"/>
        <pc:sldMkLst>
          <pc:docMk/>
          <pc:sldMk cId="2843688301" sldId="277"/>
        </pc:sldMkLst>
      </pc:sldChg>
      <pc:sldChg chg="addSp delSp modSp add mod replId setBg">
        <pc:chgData name="Abhinandan Saha" userId="380206cf0c7931ba" providerId="Windows Live" clId="Web-{D1326E6B-31E7-4164-813B-F6864543B46A}" dt="2021-11-06T14:20:36.181" v="2587"/>
        <pc:sldMkLst>
          <pc:docMk/>
          <pc:sldMk cId="2816867752" sldId="278"/>
        </pc:sldMkLst>
        <pc:spChg chg="add del mod">
          <ac:chgData name="Abhinandan Saha" userId="380206cf0c7931ba" providerId="Windows Live" clId="Web-{D1326E6B-31E7-4164-813B-F6864543B46A}" dt="2021-11-06T13:39:11.027" v="1702"/>
          <ac:spMkLst>
            <pc:docMk/>
            <pc:sldMk cId="2816867752" sldId="278"/>
            <ac:spMk id="3" creationId="{70B00F8D-33C6-45BD-A153-41269CB13BAD}"/>
          </ac:spMkLst>
        </pc:spChg>
        <pc:spChg chg="mod">
          <ac:chgData name="Abhinandan Saha" userId="380206cf0c7931ba" providerId="Windows Live" clId="Web-{D1326E6B-31E7-4164-813B-F6864543B46A}" dt="2021-11-06T13:38:15.339" v="1698" actId="20577"/>
          <ac:spMkLst>
            <pc:docMk/>
            <pc:sldMk cId="2816867752" sldId="278"/>
            <ac:spMk id="22" creationId="{FEED4287-2C7C-4D38-B275-43902F7E8690}"/>
          </ac:spMkLst>
        </pc:spChg>
      </pc:sldChg>
      <pc:sldChg chg="addSp delSp modSp add mod replId setBg">
        <pc:chgData name="Abhinandan Saha" userId="380206cf0c7931ba" providerId="Windows Live" clId="Web-{D1326E6B-31E7-4164-813B-F6864543B46A}" dt="2021-11-06T14:20:36.494" v="2588"/>
        <pc:sldMkLst>
          <pc:docMk/>
          <pc:sldMk cId="3383854543" sldId="279"/>
        </pc:sldMkLst>
        <pc:spChg chg="mod">
          <ac:chgData name="Abhinandan Saha" userId="380206cf0c7931ba" providerId="Windows Live" clId="Web-{D1326E6B-31E7-4164-813B-F6864543B46A}" dt="2021-11-06T13:39:37.137" v="1711" actId="20577"/>
          <ac:spMkLst>
            <pc:docMk/>
            <pc:sldMk cId="3383854543" sldId="279"/>
            <ac:spMk id="18" creationId="{72BE9DDA-2CFD-474D-B554-46BCA6C740CD}"/>
          </ac:spMkLst>
        </pc:spChg>
        <pc:spChg chg="mod">
          <ac:chgData name="Abhinandan Saha" userId="380206cf0c7931ba" providerId="Windows Live" clId="Web-{D1326E6B-31E7-4164-813B-F6864543B46A}" dt="2021-11-06T13:42:44.015" v="1758" actId="14100"/>
          <ac:spMkLst>
            <pc:docMk/>
            <pc:sldMk cId="3383854543" sldId="279"/>
            <ac:spMk id="22" creationId="{FEED4287-2C7C-4D38-B275-43902F7E8690}"/>
          </ac:spMkLst>
        </pc:spChg>
        <pc:picChg chg="del">
          <ac:chgData name="Abhinandan Saha" userId="380206cf0c7931ba" providerId="Windows Live" clId="Web-{D1326E6B-31E7-4164-813B-F6864543B46A}" dt="2021-11-06T13:39:39.528" v="1712"/>
          <ac:picMkLst>
            <pc:docMk/>
            <pc:sldMk cId="3383854543" sldId="279"/>
            <ac:picMk id="2" creationId="{3C04E01C-2056-4BAF-BBE7-E3FC1286E9B7}"/>
          </ac:picMkLst>
        </pc:picChg>
        <pc:picChg chg="add del mod">
          <ac:chgData name="Abhinandan Saha" userId="380206cf0c7931ba" providerId="Windows Live" clId="Web-{D1326E6B-31E7-4164-813B-F6864543B46A}" dt="2021-11-06T13:40:13.732" v="1714"/>
          <ac:picMkLst>
            <pc:docMk/>
            <pc:sldMk cId="3383854543" sldId="279"/>
            <ac:picMk id="3" creationId="{A9203A7A-5AB9-4C75-B169-D4FB5BB61E62}"/>
          </ac:picMkLst>
        </pc:picChg>
        <pc:picChg chg="add mod modCrop">
          <ac:chgData name="Abhinandan Saha" userId="380206cf0c7931ba" providerId="Windows Live" clId="Web-{D1326E6B-31E7-4164-813B-F6864543B46A}" dt="2021-11-06T13:42:25.796" v="1757" actId="1076"/>
          <ac:picMkLst>
            <pc:docMk/>
            <pc:sldMk cId="3383854543" sldId="279"/>
            <ac:picMk id="4" creationId="{A3E7AE19-B951-4E86-B59E-DF4A05723920}"/>
          </ac:picMkLst>
        </pc:picChg>
        <pc:picChg chg="add del mod">
          <ac:chgData name="Abhinandan Saha" userId="380206cf0c7931ba" providerId="Windows Live" clId="Web-{D1326E6B-31E7-4164-813B-F6864543B46A}" dt="2021-11-06T13:43:01.141" v="1760"/>
          <ac:picMkLst>
            <pc:docMk/>
            <pc:sldMk cId="3383854543" sldId="279"/>
            <ac:picMk id="5" creationId="{56ACD153-755D-4DFF-ADFC-FEC98C440BF9}"/>
          </ac:picMkLst>
        </pc:picChg>
      </pc:sldChg>
      <pc:sldChg chg="addSp delSp modSp add mod replId setBg">
        <pc:chgData name="Abhinandan Saha" userId="380206cf0c7931ba" providerId="Windows Live" clId="Web-{D1326E6B-31E7-4164-813B-F6864543B46A}" dt="2021-11-06T14:20:36.712" v="2589"/>
        <pc:sldMkLst>
          <pc:docMk/>
          <pc:sldMk cId="3189498938" sldId="280"/>
        </pc:sldMkLst>
        <pc:spChg chg="mod">
          <ac:chgData name="Abhinandan Saha" userId="380206cf0c7931ba" providerId="Windows Live" clId="Web-{D1326E6B-31E7-4164-813B-F6864543B46A}" dt="2021-11-06T13:43:26.126" v="1778" actId="20577"/>
          <ac:spMkLst>
            <pc:docMk/>
            <pc:sldMk cId="3189498938" sldId="280"/>
            <ac:spMk id="18" creationId="{72BE9DDA-2CFD-474D-B554-46BCA6C740CD}"/>
          </ac:spMkLst>
        </pc:spChg>
        <pc:spChg chg="mod">
          <ac:chgData name="Abhinandan Saha" userId="380206cf0c7931ba" providerId="Windows Live" clId="Web-{D1326E6B-31E7-4164-813B-F6864543B46A}" dt="2021-11-06T13:45:06.784" v="1794" actId="20577"/>
          <ac:spMkLst>
            <pc:docMk/>
            <pc:sldMk cId="3189498938" sldId="280"/>
            <ac:spMk id="22" creationId="{FEED4287-2C7C-4D38-B275-43902F7E8690}"/>
          </ac:spMkLst>
        </pc:spChg>
        <pc:picChg chg="del">
          <ac:chgData name="Abhinandan Saha" userId="380206cf0c7931ba" providerId="Windows Live" clId="Web-{D1326E6B-31E7-4164-813B-F6864543B46A}" dt="2021-11-06T13:43:49.001" v="1779"/>
          <ac:picMkLst>
            <pc:docMk/>
            <pc:sldMk cId="3189498938" sldId="280"/>
            <ac:picMk id="2" creationId="{3C04E01C-2056-4BAF-BBE7-E3FC1286E9B7}"/>
          </ac:picMkLst>
        </pc:picChg>
        <pc:picChg chg="add mod modCrop">
          <ac:chgData name="Abhinandan Saha" userId="380206cf0c7931ba" providerId="Windows Live" clId="Web-{D1326E6B-31E7-4164-813B-F6864543B46A}" dt="2021-11-06T13:45:20.893" v="1795"/>
          <ac:picMkLst>
            <pc:docMk/>
            <pc:sldMk cId="3189498938" sldId="280"/>
            <ac:picMk id="3" creationId="{FC02C8C0-BC22-4E15-B145-6E643BAFB1FC}"/>
          </ac:picMkLst>
        </pc:picChg>
      </pc:sldChg>
      <pc:sldChg chg="addSp delSp modSp add mod replId setBg">
        <pc:chgData name="Abhinandan Saha" userId="380206cf0c7931ba" providerId="Windows Live" clId="Web-{D1326E6B-31E7-4164-813B-F6864543B46A}" dt="2021-11-06T14:20:36.962" v="2590"/>
        <pc:sldMkLst>
          <pc:docMk/>
          <pc:sldMk cId="549544866" sldId="281"/>
        </pc:sldMkLst>
        <pc:spChg chg="mod">
          <ac:chgData name="Abhinandan Saha" userId="380206cf0c7931ba" providerId="Windows Live" clId="Web-{D1326E6B-31E7-4164-813B-F6864543B46A}" dt="2021-11-06T13:45:58.503" v="1807" actId="20577"/>
          <ac:spMkLst>
            <pc:docMk/>
            <pc:sldMk cId="549544866" sldId="281"/>
            <ac:spMk id="18" creationId="{72BE9DDA-2CFD-474D-B554-46BCA6C740CD}"/>
          </ac:spMkLst>
        </pc:spChg>
        <pc:spChg chg="mod">
          <ac:chgData name="Abhinandan Saha" userId="380206cf0c7931ba" providerId="Windows Live" clId="Web-{D1326E6B-31E7-4164-813B-F6864543B46A}" dt="2021-11-06T13:47:36.130" v="1823" actId="1076"/>
          <ac:spMkLst>
            <pc:docMk/>
            <pc:sldMk cId="549544866" sldId="281"/>
            <ac:spMk id="22" creationId="{FEED4287-2C7C-4D38-B275-43902F7E8690}"/>
          </ac:spMkLst>
        </pc:spChg>
        <pc:picChg chg="add mod modCrop">
          <ac:chgData name="Abhinandan Saha" userId="380206cf0c7931ba" providerId="Windows Live" clId="Web-{D1326E6B-31E7-4164-813B-F6864543B46A}" dt="2021-11-06T13:47:00.551" v="1817"/>
          <ac:picMkLst>
            <pc:docMk/>
            <pc:sldMk cId="549544866" sldId="281"/>
            <ac:picMk id="2" creationId="{0C7F5915-488B-492E-9755-D88C36FCAE90}"/>
          </ac:picMkLst>
        </pc:picChg>
        <pc:picChg chg="del">
          <ac:chgData name="Abhinandan Saha" userId="380206cf0c7931ba" providerId="Windows Live" clId="Web-{D1326E6B-31E7-4164-813B-F6864543B46A}" dt="2021-11-06T13:45:59.175" v="1808"/>
          <ac:picMkLst>
            <pc:docMk/>
            <pc:sldMk cId="549544866" sldId="281"/>
            <ac:picMk id="3" creationId="{FC02C8C0-BC22-4E15-B145-6E643BAFB1FC}"/>
          </ac:picMkLst>
        </pc:picChg>
      </pc:sldChg>
      <pc:sldChg chg="addSp delSp modSp add mod replId setBg">
        <pc:chgData name="Abhinandan Saha" userId="380206cf0c7931ba" providerId="Windows Live" clId="Web-{D1326E6B-31E7-4164-813B-F6864543B46A}" dt="2021-11-06T14:20:37.290" v="2591"/>
        <pc:sldMkLst>
          <pc:docMk/>
          <pc:sldMk cId="3103106620" sldId="282"/>
        </pc:sldMkLst>
        <pc:spChg chg="mod">
          <ac:chgData name="Abhinandan Saha" userId="380206cf0c7931ba" providerId="Windows Live" clId="Web-{D1326E6B-31E7-4164-813B-F6864543B46A}" dt="2021-11-06T13:48:19.396" v="1840" actId="20577"/>
          <ac:spMkLst>
            <pc:docMk/>
            <pc:sldMk cId="3103106620" sldId="282"/>
            <ac:spMk id="18" creationId="{72BE9DDA-2CFD-474D-B554-46BCA6C740CD}"/>
          </ac:spMkLst>
        </pc:spChg>
        <pc:spChg chg="mod">
          <ac:chgData name="Abhinandan Saha" userId="380206cf0c7931ba" providerId="Windows Live" clId="Web-{D1326E6B-31E7-4164-813B-F6864543B46A}" dt="2021-11-06T13:50:14.430" v="1860" actId="1076"/>
          <ac:spMkLst>
            <pc:docMk/>
            <pc:sldMk cId="3103106620" sldId="282"/>
            <ac:spMk id="22" creationId="{FEED4287-2C7C-4D38-B275-43902F7E8690}"/>
          </ac:spMkLst>
        </pc:spChg>
        <pc:picChg chg="del">
          <ac:chgData name="Abhinandan Saha" userId="380206cf0c7931ba" providerId="Windows Live" clId="Web-{D1326E6B-31E7-4164-813B-F6864543B46A}" dt="2021-11-06T13:48:21.396" v="1841"/>
          <ac:picMkLst>
            <pc:docMk/>
            <pc:sldMk cId="3103106620" sldId="282"/>
            <ac:picMk id="2" creationId="{0C7F5915-488B-492E-9755-D88C36FCAE90}"/>
          </ac:picMkLst>
        </pc:picChg>
        <pc:picChg chg="add mod modCrop">
          <ac:chgData name="Abhinandan Saha" userId="380206cf0c7931ba" providerId="Windows Live" clId="Web-{D1326E6B-31E7-4164-813B-F6864543B46A}" dt="2021-11-06T13:50:02.758" v="1859" actId="1076"/>
          <ac:picMkLst>
            <pc:docMk/>
            <pc:sldMk cId="3103106620" sldId="282"/>
            <ac:picMk id="3" creationId="{9B21E2A2-5AE1-4757-9930-A62BCCB68939}"/>
          </ac:picMkLst>
        </pc:picChg>
      </pc:sldChg>
      <pc:sldChg chg="addSp delSp modSp add mod replId setBg">
        <pc:chgData name="Abhinandan Saha" userId="380206cf0c7931ba" providerId="Windows Live" clId="Web-{D1326E6B-31E7-4164-813B-F6864543B46A}" dt="2021-11-06T14:20:37.415" v="2592"/>
        <pc:sldMkLst>
          <pc:docMk/>
          <pc:sldMk cId="2241344223" sldId="283"/>
        </pc:sldMkLst>
        <pc:spChg chg="add mod">
          <ac:chgData name="Abhinandan Saha" userId="380206cf0c7931ba" providerId="Windows Live" clId="Web-{D1326E6B-31E7-4164-813B-F6864543B46A}" dt="2021-11-06T13:56:43.859" v="1935" actId="1076"/>
          <ac:spMkLst>
            <pc:docMk/>
            <pc:sldMk cId="2241344223" sldId="283"/>
            <ac:spMk id="2" creationId="{B15E8AB5-9FCF-43BD-B7A0-9075D59FC006}"/>
          </ac:spMkLst>
        </pc:spChg>
        <pc:spChg chg="mod">
          <ac:chgData name="Abhinandan Saha" userId="380206cf0c7931ba" providerId="Windows Live" clId="Web-{D1326E6B-31E7-4164-813B-F6864543B46A}" dt="2021-11-06T13:56:43.859" v="1934" actId="1076"/>
          <ac:spMkLst>
            <pc:docMk/>
            <pc:sldMk cId="2241344223" sldId="283"/>
            <ac:spMk id="18" creationId="{72BE9DDA-2CFD-474D-B554-46BCA6C740CD}"/>
          </ac:spMkLst>
        </pc:spChg>
        <pc:spChg chg="mod">
          <ac:chgData name="Abhinandan Saha" userId="380206cf0c7931ba" providerId="Windows Live" clId="Web-{D1326E6B-31E7-4164-813B-F6864543B46A}" dt="2021-11-06T14:14:45.300" v="2502" actId="20577"/>
          <ac:spMkLst>
            <pc:docMk/>
            <pc:sldMk cId="2241344223" sldId="283"/>
            <ac:spMk id="21" creationId="{CEAD6DD0-ABC0-4C13-ABEF-F3C7B1C6AC34}"/>
          </ac:spMkLst>
        </pc:spChg>
        <pc:spChg chg="del mod">
          <ac:chgData name="Abhinandan Saha" userId="380206cf0c7931ba" providerId="Windows Live" clId="Web-{D1326E6B-31E7-4164-813B-F6864543B46A}" dt="2021-11-06T13:50:37.930" v="1865"/>
          <ac:spMkLst>
            <pc:docMk/>
            <pc:sldMk cId="2241344223" sldId="283"/>
            <ac:spMk id="22" creationId="{FEED4287-2C7C-4D38-B275-43902F7E8690}"/>
          </ac:spMkLst>
        </pc:spChg>
        <pc:picChg chg="del">
          <ac:chgData name="Abhinandan Saha" userId="380206cf0c7931ba" providerId="Windows Live" clId="Web-{D1326E6B-31E7-4164-813B-F6864543B46A}" dt="2021-11-06T13:50:32.524" v="1862"/>
          <ac:picMkLst>
            <pc:docMk/>
            <pc:sldMk cId="2241344223" sldId="283"/>
            <ac:picMk id="3" creationId="{9B21E2A2-5AE1-4757-9930-A62BCCB68939}"/>
          </ac:picMkLst>
        </pc:picChg>
      </pc:sldChg>
      <pc:sldChg chg="add del replId">
        <pc:chgData name="Abhinandan Saha" userId="380206cf0c7931ba" providerId="Windows Live" clId="Web-{D1326E6B-31E7-4164-813B-F6864543B46A}" dt="2021-11-06T14:17:31.318" v="2537"/>
        <pc:sldMkLst>
          <pc:docMk/>
          <pc:sldMk cId="4176690122" sldId="284"/>
        </pc:sldMkLst>
      </pc:sldChg>
      <pc:sldChg chg="modSp add mod replId setBg">
        <pc:chgData name="Abhinandan Saha" userId="380206cf0c7931ba" providerId="Windows Live" clId="Web-{D1326E6B-31E7-4164-813B-F6864543B46A}" dt="2021-11-06T14:20:37.540" v="2593"/>
        <pc:sldMkLst>
          <pc:docMk/>
          <pc:sldMk cId="1600544071" sldId="285"/>
        </pc:sldMkLst>
        <pc:spChg chg="mod">
          <ac:chgData name="Abhinandan Saha" userId="380206cf0c7931ba" providerId="Windows Live" clId="Web-{D1326E6B-31E7-4164-813B-F6864543B46A}" dt="2021-11-06T13:58:48.908" v="1972" actId="1076"/>
          <ac:spMkLst>
            <pc:docMk/>
            <pc:sldMk cId="1600544071" sldId="285"/>
            <ac:spMk id="2" creationId="{B15E8AB5-9FCF-43BD-B7A0-9075D59FC006}"/>
          </ac:spMkLst>
        </pc:spChg>
        <pc:spChg chg="mod">
          <ac:chgData name="Abhinandan Saha" userId="380206cf0c7931ba" providerId="Windows Live" clId="Web-{D1326E6B-31E7-4164-813B-F6864543B46A}" dt="2021-11-06T13:57:18.031" v="1943" actId="20577"/>
          <ac:spMkLst>
            <pc:docMk/>
            <pc:sldMk cId="1600544071" sldId="285"/>
            <ac:spMk id="18" creationId="{72BE9DDA-2CFD-474D-B554-46BCA6C740CD}"/>
          </ac:spMkLst>
        </pc:spChg>
        <pc:spChg chg="mod">
          <ac:chgData name="Abhinandan Saha" userId="380206cf0c7931ba" providerId="Windows Live" clId="Web-{D1326E6B-31E7-4164-813B-F6864543B46A}" dt="2021-11-06T14:14:58.456" v="2503" actId="20577"/>
          <ac:spMkLst>
            <pc:docMk/>
            <pc:sldMk cId="1600544071" sldId="285"/>
            <ac:spMk id="21" creationId="{CEAD6DD0-ABC0-4C13-ABEF-F3C7B1C6AC34}"/>
          </ac:spMkLst>
        </pc:spChg>
      </pc:sldChg>
      <pc:sldChg chg="modSp add mod replId setBg">
        <pc:chgData name="Abhinandan Saha" userId="380206cf0c7931ba" providerId="Windows Live" clId="Web-{D1326E6B-31E7-4164-813B-F6864543B46A}" dt="2021-11-06T14:20:37.665" v="2594"/>
        <pc:sldMkLst>
          <pc:docMk/>
          <pc:sldMk cId="3840874652" sldId="286"/>
        </pc:sldMkLst>
        <pc:spChg chg="mod">
          <ac:chgData name="Abhinandan Saha" userId="380206cf0c7931ba" providerId="Windows Live" clId="Web-{D1326E6B-31E7-4164-813B-F6864543B46A}" dt="2021-11-06T14:15:21.066" v="2510" actId="1076"/>
          <ac:spMkLst>
            <pc:docMk/>
            <pc:sldMk cId="3840874652" sldId="286"/>
            <ac:spMk id="2" creationId="{B15E8AB5-9FCF-43BD-B7A0-9075D59FC006}"/>
          </ac:spMkLst>
        </pc:spChg>
        <pc:spChg chg="mod">
          <ac:chgData name="Abhinandan Saha" userId="380206cf0c7931ba" providerId="Windows Live" clId="Web-{D1326E6B-31E7-4164-813B-F6864543B46A}" dt="2021-11-06T13:59:11.611" v="1983" actId="20577"/>
          <ac:spMkLst>
            <pc:docMk/>
            <pc:sldMk cId="3840874652" sldId="286"/>
            <ac:spMk id="18" creationId="{72BE9DDA-2CFD-474D-B554-46BCA6C740CD}"/>
          </ac:spMkLst>
        </pc:spChg>
        <pc:spChg chg="mod">
          <ac:chgData name="Abhinandan Saha" userId="380206cf0c7931ba" providerId="Windows Live" clId="Web-{D1326E6B-31E7-4164-813B-F6864543B46A}" dt="2021-11-06T14:15:23.988" v="2511" actId="20577"/>
          <ac:spMkLst>
            <pc:docMk/>
            <pc:sldMk cId="3840874652" sldId="286"/>
            <ac:spMk id="21" creationId="{CEAD6DD0-ABC0-4C13-ABEF-F3C7B1C6AC34}"/>
          </ac:spMkLst>
        </pc:spChg>
      </pc:sldChg>
      <pc:sldChg chg="modSp add mod replId setBg">
        <pc:chgData name="Abhinandan Saha" userId="380206cf0c7931ba" providerId="Windows Live" clId="Web-{D1326E6B-31E7-4164-813B-F6864543B46A}" dt="2021-11-06T14:20:37.837" v="2595"/>
        <pc:sldMkLst>
          <pc:docMk/>
          <pc:sldMk cId="2722804882" sldId="287"/>
        </pc:sldMkLst>
        <pc:spChg chg="mod">
          <ac:chgData name="Abhinandan Saha" userId="380206cf0c7931ba" providerId="Windows Live" clId="Web-{D1326E6B-31E7-4164-813B-F6864543B46A}" dt="2021-11-06T14:15:36.598" v="2514" actId="1076"/>
          <ac:spMkLst>
            <pc:docMk/>
            <pc:sldMk cId="2722804882" sldId="287"/>
            <ac:spMk id="2" creationId="{B15E8AB5-9FCF-43BD-B7A0-9075D59FC006}"/>
          </ac:spMkLst>
        </pc:spChg>
        <pc:spChg chg="mod">
          <ac:chgData name="Abhinandan Saha" userId="380206cf0c7931ba" providerId="Windows Live" clId="Web-{D1326E6B-31E7-4164-813B-F6864543B46A}" dt="2021-11-06T14:00:37.019" v="2052" actId="20577"/>
          <ac:spMkLst>
            <pc:docMk/>
            <pc:sldMk cId="2722804882" sldId="287"/>
            <ac:spMk id="18" creationId="{72BE9DDA-2CFD-474D-B554-46BCA6C740CD}"/>
          </ac:spMkLst>
        </pc:spChg>
        <pc:spChg chg="mod">
          <ac:chgData name="Abhinandan Saha" userId="380206cf0c7931ba" providerId="Windows Live" clId="Web-{D1326E6B-31E7-4164-813B-F6864543B46A}" dt="2021-11-06T14:15:34.035" v="2513" actId="20577"/>
          <ac:spMkLst>
            <pc:docMk/>
            <pc:sldMk cId="2722804882" sldId="287"/>
            <ac:spMk id="21" creationId="{CEAD6DD0-ABC0-4C13-ABEF-F3C7B1C6AC34}"/>
          </ac:spMkLst>
        </pc:spChg>
      </pc:sldChg>
      <pc:sldChg chg="modSp add mod replId setBg">
        <pc:chgData name="Abhinandan Saha" userId="380206cf0c7931ba" providerId="Windows Live" clId="Web-{D1326E6B-31E7-4164-813B-F6864543B46A}" dt="2021-11-06T14:20:37.978" v="2596"/>
        <pc:sldMkLst>
          <pc:docMk/>
          <pc:sldMk cId="3888611175" sldId="288"/>
        </pc:sldMkLst>
        <pc:spChg chg="mod">
          <ac:chgData name="Abhinandan Saha" userId="380206cf0c7931ba" providerId="Windows Live" clId="Web-{D1326E6B-31E7-4164-813B-F6864543B46A}" dt="2021-11-06T14:15:48.551" v="2518" actId="1076"/>
          <ac:spMkLst>
            <pc:docMk/>
            <pc:sldMk cId="3888611175" sldId="288"/>
            <ac:spMk id="2" creationId="{B15E8AB5-9FCF-43BD-B7A0-9075D59FC006}"/>
          </ac:spMkLst>
        </pc:spChg>
        <pc:spChg chg="mod">
          <ac:chgData name="Abhinandan Saha" userId="380206cf0c7931ba" providerId="Windows Live" clId="Web-{D1326E6B-31E7-4164-813B-F6864543B46A}" dt="2021-11-06T14:01:52.583" v="2109" actId="20577"/>
          <ac:spMkLst>
            <pc:docMk/>
            <pc:sldMk cId="3888611175" sldId="288"/>
            <ac:spMk id="18" creationId="{72BE9DDA-2CFD-474D-B554-46BCA6C740CD}"/>
          </ac:spMkLst>
        </pc:spChg>
        <pc:spChg chg="mod">
          <ac:chgData name="Abhinandan Saha" userId="380206cf0c7931ba" providerId="Windows Live" clId="Web-{D1326E6B-31E7-4164-813B-F6864543B46A}" dt="2021-11-06T14:15:45.863" v="2517" actId="20577"/>
          <ac:spMkLst>
            <pc:docMk/>
            <pc:sldMk cId="3888611175" sldId="288"/>
            <ac:spMk id="21" creationId="{CEAD6DD0-ABC0-4C13-ABEF-F3C7B1C6AC34}"/>
          </ac:spMkLst>
        </pc:spChg>
      </pc:sldChg>
      <pc:sldChg chg="modSp add mod replId setBg">
        <pc:chgData name="Abhinandan Saha" userId="380206cf0c7931ba" providerId="Windows Live" clId="Web-{D1326E6B-31E7-4164-813B-F6864543B46A}" dt="2021-11-06T14:20:38.119" v="2597"/>
        <pc:sldMkLst>
          <pc:docMk/>
          <pc:sldMk cId="1684458674" sldId="289"/>
        </pc:sldMkLst>
        <pc:spChg chg="mod">
          <ac:chgData name="Abhinandan Saha" userId="380206cf0c7931ba" providerId="Windows Live" clId="Web-{D1326E6B-31E7-4164-813B-F6864543B46A}" dt="2021-11-06T14:16:00.879" v="2521" actId="1076"/>
          <ac:spMkLst>
            <pc:docMk/>
            <pc:sldMk cId="1684458674" sldId="289"/>
            <ac:spMk id="2" creationId="{B15E8AB5-9FCF-43BD-B7A0-9075D59FC006}"/>
          </ac:spMkLst>
        </pc:spChg>
        <pc:spChg chg="mod">
          <ac:chgData name="Abhinandan Saha" userId="380206cf0c7931ba" providerId="Windows Live" clId="Web-{D1326E6B-31E7-4164-813B-F6864543B46A}" dt="2021-11-06T14:03:19.194" v="2166" actId="20577"/>
          <ac:spMkLst>
            <pc:docMk/>
            <pc:sldMk cId="1684458674" sldId="289"/>
            <ac:spMk id="18" creationId="{72BE9DDA-2CFD-474D-B554-46BCA6C740CD}"/>
          </ac:spMkLst>
        </pc:spChg>
        <pc:spChg chg="mod">
          <ac:chgData name="Abhinandan Saha" userId="380206cf0c7931ba" providerId="Windows Live" clId="Web-{D1326E6B-31E7-4164-813B-F6864543B46A}" dt="2021-11-06T14:15:57.567" v="2520" actId="20577"/>
          <ac:spMkLst>
            <pc:docMk/>
            <pc:sldMk cId="1684458674" sldId="289"/>
            <ac:spMk id="21" creationId="{CEAD6DD0-ABC0-4C13-ABEF-F3C7B1C6AC34}"/>
          </ac:spMkLst>
        </pc:spChg>
      </pc:sldChg>
      <pc:sldChg chg="modSp add mod replId setBg">
        <pc:chgData name="Abhinandan Saha" userId="380206cf0c7931ba" providerId="Windows Live" clId="Web-{D1326E6B-31E7-4164-813B-F6864543B46A}" dt="2021-11-06T14:20:38.259" v="2598"/>
        <pc:sldMkLst>
          <pc:docMk/>
          <pc:sldMk cId="1509293984" sldId="290"/>
        </pc:sldMkLst>
        <pc:spChg chg="mod">
          <ac:chgData name="Abhinandan Saha" userId="380206cf0c7931ba" providerId="Windows Live" clId="Web-{D1326E6B-31E7-4164-813B-F6864543B46A}" dt="2021-11-06T14:16:31.380" v="2527" actId="1076"/>
          <ac:spMkLst>
            <pc:docMk/>
            <pc:sldMk cId="1509293984" sldId="290"/>
            <ac:spMk id="2" creationId="{B15E8AB5-9FCF-43BD-B7A0-9075D59FC006}"/>
          </ac:spMkLst>
        </pc:spChg>
        <pc:spChg chg="mod">
          <ac:chgData name="Abhinandan Saha" userId="380206cf0c7931ba" providerId="Windows Live" clId="Web-{D1326E6B-31E7-4164-813B-F6864543B46A}" dt="2021-11-06T14:07:40.527" v="2325" actId="1076"/>
          <ac:spMkLst>
            <pc:docMk/>
            <pc:sldMk cId="1509293984" sldId="290"/>
            <ac:spMk id="18" creationId="{72BE9DDA-2CFD-474D-B554-46BCA6C740CD}"/>
          </ac:spMkLst>
        </pc:spChg>
        <pc:spChg chg="mod">
          <ac:chgData name="Abhinandan Saha" userId="380206cf0c7931ba" providerId="Windows Live" clId="Web-{D1326E6B-31E7-4164-813B-F6864543B46A}" dt="2021-11-06T14:16:45.630" v="2529" actId="14100"/>
          <ac:spMkLst>
            <pc:docMk/>
            <pc:sldMk cId="1509293984" sldId="290"/>
            <ac:spMk id="21" creationId="{CEAD6DD0-ABC0-4C13-ABEF-F3C7B1C6AC34}"/>
          </ac:spMkLst>
        </pc:spChg>
      </pc:sldChg>
      <pc:sldChg chg="modSp add mod replId setBg">
        <pc:chgData name="Abhinandan Saha" userId="380206cf0c7931ba" providerId="Windows Live" clId="Web-{D1326E6B-31E7-4164-813B-F6864543B46A}" dt="2021-11-06T14:20:38.384" v="2599"/>
        <pc:sldMkLst>
          <pc:docMk/>
          <pc:sldMk cId="3385426733" sldId="291"/>
        </pc:sldMkLst>
        <pc:spChg chg="mod">
          <ac:chgData name="Abhinandan Saha" userId="380206cf0c7931ba" providerId="Windows Live" clId="Web-{D1326E6B-31E7-4164-813B-F6864543B46A}" dt="2021-11-06T14:17:00.380" v="2533" actId="1076"/>
          <ac:spMkLst>
            <pc:docMk/>
            <pc:sldMk cId="3385426733" sldId="291"/>
            <ac:spMk id="2" creationId="{B15E8AB5-9FCF-43BD-B7A0-9075D59FC006}"/>
          </ac:spMkLst>
        </pc:spChg>
        <pc:spChg chg="mod">
          <ac:chgData name="Abhinandan Saha" userId="380206cf0c7931ba" providerId="Windows Live" clId="Web-{D1326E6B-31E7-4164-813B-F6864543B46A}" dt="2021-11-06T14:08:32.684" v="2342" actId="20577"/>
          <ac:spMkLst>
            <pc:docMk/>
            <pc:sldMk cId="3385426733" sldId="291"/>
            <ac:spMk id="18" creationId="{72BE9DDA-2CFD-474D-B554-46BCA6C740CD}"/>
          </ac:spMkLst>
        </pc:spChg>
        <pc:spChg chg="mod">
          <ac:chgData name="Abhinandan Saha" userId="380206cf0c7931ba" providerId="Windows Live" clId="Web-{D1326E6B-31E7-4164-813B-F6864543B46A}" dt="2021-11-06T14:16:53.396" v="2532" actId="20577"/>
          <ac:spMkLst>
            <pc:docMk/>
            <pc:sldMk cId="3385426733" sldId="291"/>
            <ac:spMk id="21" creationId="{CEAD6DD0-ABC0-4C13-ABEF-F3C7B1C6AC34}"/>
          </ac:spMkLst>
        </pc:spChg>
      </pc:sldChg>
      <pc:sldChg chg="modSp add mod replId setBg">
        <pc:chgData name="Abhinandan Saha" userId="380206cf0c7931ba" providerId="Windows Live" clId="Web-{D1326E6B-31E7-4164-813B-F6864543B46A}" dt="2021-11-06T14:20:38.525" v="2600"/>
        <pc:sldMkLst>
          <pc:docMk/>
          <pc:sldMk cId="1776389777" sldId="292"/>
        </pc:sldMkLst>
        <pc:spChg chg="mod">
          <ac:chgData name="Abhinandan Saha" userId="380206cf0c7931ba" providerId="Windows Live" clId="Web-{D1326E6B-31E7-4164-813B-F6864543B46A}" dt="2021-11-06T14:17:16.974" v="2536" actId="1076"/>
          <ac:spMkLst>
            <pc:docMk/>
            <pc:sldMk cId="1776389777" sldId="292"/>
            <ac:spMk id="2" creationId="{B15E8AB5-9FCF-43BD-B7A0-9075D59FC006}"/>
          </ac:spMkLst>
        </pc:spChg>
        <pc:spChg chg="mod">
          <ac:chgData name="Abhinandan Saha" userId="380206cf0c7931ba" providerId="Windows Live" clId="Web-{D1326E6B-31E7-4164-813B-F6864543B46A}" dt="2021-11-06T14:12:36.360" v="2427" actId="20577"/>
          <ac:spMkLst>
            <pc:docMk/>
            <pc:sldMk cId="1776389777" sldId="292"/>
            <ac:spMk id="18" creationId="{72BE9DDA-2CFD-474D-B554-46BCA6C740CD}"/>
          </ac:spMkLst>
        </pc:spChg>
        <pc:spChg chg="mod">
          <ac:chgData name="Abhinandan Saha" userId="380206cf0c7931ba" providerId="Windows Live" clId="Web-{D1326E6B-31E7-4164-813B-F6864543B46A}" dt="2021-11-06T14:17:07.615" v="2535" actId="20577"/>
          <ac:spMkLst>
            <pc:docMk/>
            <pc:sldMk cId="1776389777" sldId="292"/>
            <ac:spMk id="21" creationId="{CEAD6DD0-ABC0-4C13-ABEF-F3C7B1C6AC34}"/>
          </ac:spMkLst>
        </pc:spChg>
      </pc:sldChg>
      <pc:sldChg chg="addSp delSp modSp add mod replId setBg">
        <pc:chgData name="Abhinandan Saha" userId="380206cf0c7931ba" providerId="Windows Live" clId="Web-{D1326E6B-31E7-4164-813B-F6864543B46A}" dt="2021-11-06T15:49:51.488" v="3165"/>
        <pc:sldMkLst>
          <pc:docMk/>
          <pc:sldMk cId="2080201261" sldId="293"/>
        </pc:sldMkLst>
        <pc:spChg chg="mod">
          <ac:chgData name="Abhinandan Saha" userId="380206cf0c7931ba" providerId="Windows Live" clId="Web-{D1326E6B-31E7-4164-813B-F6864543B46A}" dt="2021-11-06T14:24:09.544" v="2613" actId="20577"/>
          <ac:spMkLst>
            <pc:docMk/>
            <pc:sldMk cId="2080201261" sldId="293"/>
            <ac:spMk id="18" creationId="{72BE9DDA-2CFD-474D-B554-46BCA6C740CD}"/>
          </ac:spMkLst>
        </pc:spChg>
        <pc:spChg chg="mod">
          <ac:chgData name="Abhinandan Saha" userId="380206cf0c7931ba" providerId="Windows Live" clId="Web-{D1326E6B-31E7-4164-813B-F6864543B46A}" dt="2021-11-06T14:28:26.002" v="2655" actId="20577"/>
          <ac:spMkLst>
            <pc:docMk/>
            <pc:sldMk cId="2080201261" sldId="293"/>
            <ac:spMk id="22" creationId="{FEED4287-2C7C-4D38-B275-43902F7E8690}"/>
          </ac:spMkLst>
        </pc:spChg>
        <pc:picChg chg="add mod modCrop">
          <ac:chgData name="Abhinandan Saha" userId="380206cf0c7931ba" providerId="Windows Live" clId="Web-{D1326E6B-31E7-4164-813B-F6864543B46A}" dt="2021-11-06T15:49:51.488" v="3165"/>
          <ac:picMkLst>
            <pc:docMk/>
            <pc:sldMk cId="2080201261" sldId="293"/>
            <ac:picMk id="2" creationId="{2136B49F-F41B-40E1-A8A9-319AB48528C9}"/>
          </ac:picMkLst>
        </pc:picChg>
        <pc:picChg chg="del">
          <ac:chgData name="Abhinandan Saha" userId="380206cf0c7931ba" providerId="Windows Live" clId="Web-{D1326E6B-31E7-4164-813B-F6864543B46A}" dt="2021-11-06T14:24:11.872" v="2614"/>
          <ac:picMkLst>
            <pc:docMk/>
            <pc:sldMk cId="2080201261" sldId="293"/>
            <ac:picMk id="4" creationId="{A3E7AE19-B951-4E86-B59E-DF4A05723920}"/>
          </ac:picMkLst>
        </pc:picChg>
      </pc:sldChg>
      <pc:sldChg chg="addSp delSp modSp add replId">
        <pc:chgData name="Abhinandan Saha" userId="380206cf0c7931ba" providerId="Windows Live" clId="Web-{D1326E6B-31E7-4164-813B-F6864543B46A}" dt="2021-11-06T15:50:03.879" v="3166"/>
        <pc:sldMkLst>
          <pc:docMk/>
          <pc:sldMk cId="3120469775" sldId="294"/>
        </pc:sldMkLst>
        <pc:spChg chg="mod">
          <ac:chgData name="Abhinandan Saha" userId="380206cf0c7931ba" providerId="Windows Live" clId="Web-{D1326E6B-31E7-4164-813B-F6864543B46A}" dt="2021-11-06T14:30:35.239" v="2676" actId="20577"/>
          <ac:spMkLst>
            <pc:docMk/>
            <pc:sldMk cId="3120469775" sldId="294"/>
            <ac:spMk id="18" creationId="{72BE9DDA-2CFD-474D-B554-46BCA6C740CD}"/>
          </ac:spMkLst>
        </pc:spChg>
        <pc:spChg chg="mod">
          <ac:chgData name="Abhinandan Saha" userId="380206cf0c7931ba" providerId="Windows Live" clId="Web-{D1326E6B-31E7-4164-813B-F6864543B46A}" dt="2021-11-06T14:46:04.976" v="2787" actId="20577"/>
          <ac:spMkLst>
            <pc:docMk/>
            <pc:sldMk cId="3120469775" sldId="294"/>
            <ac:spMk id="22" creationId="{FEED4287-2C7C-4D38-B275-43902F7E8690}"/>
          </ac:spMkLst>
        </pc:spChg>
        <pc:picChg chg="del">
          <ac:chgData name="Abhinandan Saha" userId="380206cf0c7931ba" providerId="Windows Live" clId="Web-{D1326E6B-31E7-4164-813B-F6864543B46A}" dt="2021-11-06T14:30:39.114" v="2677"/>
          <ac:picMkLst>
            <pc:docMk/>
            <pc:sldMk cId="3120469775" sldId="294"/>
            <ac:picMk id="2" creationId="{2136B49F-F41B-40E1-A8A9-319AB48528C9}"/>
          </ac:picMkLst>
        </pc:picChg>
        <pc:picChg chg="add mod modCrop">
          <ac:chgData name="Abhinandan Saha" userId="380206cf0c7931ba" providerId="Windows Live" clId="Web-{D1326E6B-31E7-4164-813B-F6864543B46A}" dt="2021-11-06T15:50:03.879" v="3166"/>
          <ac:picMkLst>
            <pc:docMk/>
            <pc:sldMk cId="3120469775" sldId="294"/>
            <ac:picMk id="3" creationId="{815283B0-5666-4208-B3A4-4CB575B61985}"/>
          </ac:picMkLst>
        </pc:picChg>
      </pc:sldChg>
      <pc:sldChg chg="addSp delSp modSp add replId">
        <pc:chgData name="Abhinandan Saha" userId="380206cf0c7931ba" providerId="Windows Live" clId="Web-{D1326E6B-31E7-4164-813B-F6864543B46A}" dt="2021-11-06T15:50:20.707" v="3167"/>
        <pc:sldMkLst>
          <pc:docMk/>
          <pc:sldMk cId="2356625322" sldId="295"/>
        </pc:sldMkLst>
        <pc:spChg chg="mod">
          <ac:chgData name="Abhinandan Saha" userId="380206cf0c7931ba" providerId="Windows Live" clId="Web-{D1326E6B-31E7-4164-813B-F6864543B46A}" dt="2021-11-06T14:48:44.588" v="2818" actId="20577"/>
          <ac:spMkLst>
            <pc:docMk/>
            <pc:sldMk cId="2356625322" sldId="295"/>
            <ac:spMk id="18" creationId="{72BE9DDA-2CFD-474D-B554-46BCA6C740CD}"/>
          </ac:spMkLst>
        </pc:spChg>
        <pc:spChg chg="add del mod">
          <ac:chgData name="Abhinandan Saha" userId="380206cf0c7931ba" providerId="Windows Live" clId="Web-{D1326E6B-31E7-4164-813B-F6864543B46A}" dt="2021-11-06T14:50:07.996" v="2903" actId="20577"/>
          <ac:spMkLst>
            <pc:docMk/>
            <pc:sldMk cId="2356625322" sldId="295"/>
            <ac:spMk id="22" creationId="{FEED4287-2C7C-4D38-B275-43902F7E8690}"/>
          </ac:spMkLst>
        </pc:spChg>
        <pc:picChg chg="add mod modCrop">
          <ac:chgData name="Abhinandan Saha" userId="380206cf0c7931ba" providerId="Windows Live" clId="Web-{D1326E6B-31E7-4164-813B-F6864543B46A}" dt="2021-11-06T15:50:20.707" v="3167"/>
          <ac:picMkLst>
            <pc:docMk/>
            <pc:sldMk cId="2356625322" sldId="295"/>
            <ac:picMk id="2" creationId="{30BC1BBD-C74B-47AC-A005-FA68DEC09687}"/>
          </ac:picMkLst>
        </pc:picChg>
        <pc:picChg chg="del">
          <ac:chgData name="Abhinandan Saha" userId="380206cf0c7931ba" providerId="Windows Live" clId="Web-{D1326E6B-31E7-4164-813B-F6864543B46A}" dt="2021-11-06T14:47:18.383" v="2789"/>
          <ac:picMkLst>
            <pc:docMk/>
            <pc:sldMk cId="2356625322" sldId="295"/>
            <ac:picMk id="3" creationId="{815283B0-5666-4208-B3A4-4CB575B61985}"/>
          </ac:picMkLst>
        </pc:picChg>
        <pc:picChg chg="add del mod">
          <ac:chgData name="Abhinandan Saha" userId="380206cf0c7931ba" providerId="Windows Live" clId="Web-{D1326E6B-31E7-4164-813B-F6864543B46A}" dt="2021-11-06T14:50:09.402" v="2905"/>
          <ac:picMkLst>
            <pc:docMk/>
            <pc:sldMk cId="2356625322" sldId="295"/>
            <ac:picMk id="4" creationId="{47560102-CE19-460F-B55B-B4F59B086DF1}"/>
          </ac:picMkLst>
        </pc:picChg>
      </pc:sldChg>
      <pc:sldChg chg="addSp delSp modSp add replId">
        <pc:chgData name="Abhinandan Saha" userId="380206cf0c7931ba" providerId="Windows Live" clId="Web-{D1326E6B-31E7-4164-813B-F6864543B46A}" dt="2021-11-06T15:50:26.723" v="3168"/>
        <pc:sldMkLst>
          <pc:docMk/>
          <pc:sldMk cId="2652109162" sldId="296"/>
        </pc:sldMkLst>
        <pc:spChg chg="mod">
          <ac:chgData name="Abhinandan Saha" userId="380206cf0c7931ba" providerId="Windows Live" clId="Web-{D1326E6B-31E7-4164-813B-F6864543B46A}" dt="2021-11-06T14:50:51.840" v="2927" actId="20577"/>
          <ac:spMkLst>
            <pc:docMk/>
            <pc:sldMk cId="2652109162" sldId="296"/>
            <ac:spMk id="18" creationId="{72BE9DDA-2CFD-474D-B554-46BCA6C740CD}"/>
          </ac:spMkLst>
        </pc:spChg>
        <pc:spChg chg="mod">
          <ac:chgData name="Abhinandan Saha" userId="380206cf0c7931ba" providerId="Windows Live" clId="Web-{D1326E6B-31E7-4164-813B-F6864543B46A}" dt="2021-11-06T14:50:58.059" v="2930" actId="20577"/>
          <ac:spMkLst>
            <pc:docMk/>
            <pc:sldMk cId="2652109162" sldId="296"/>
            <ac:spMk id="22" creationId="{FEED4287-2C7C-4D38-B275-43902F7E8690}"/>
          </ac:spMkLst>
        </pc:spChg>
        <pc:picChg chg="del">
          <ac:chgData name="Abhinandan Saha" userId="380206cf0c7931ba" providerId="Windows Live" clId="Web-{D1326E6B-31E7-4164-813B-F6864543B46A}" dt="2021-11-06T14:50:54.340" v="2928"/>
          <ac:picMkLst>
            <pc:docMk/>
            <pc:sldMk cId="2652109162" sldId="296"/>
            <ac:picMk id="2" creationId="{30BC1BBD-C74B-47AC-A005-FA68DEC09687}"/>
          </ac:picMkLst>
        </pc:picChg>
        <pc:picChg chg="add mod modCrop">
          <ac:chgData name="Abhinandan Saha" userId="380206cf0c7931ba" providerId="Windows Live" clId="Web-{D1326E6B-31E7-4164-813B-F6864543B46A}" dt="2021-11-06T15:50:26.723" v="3168"/>
          <ac:picMkLst>
            <pc:docMk/>
            <pc:sldMk cId="2652109162" sldId="296"/>
            <ac:picMk id="3" creationId="{F62319D8-4B94-4502-9D96-40B49027D300}"/>
          </ac:picMkLst>
        </pc:picChg>
      </pc:sldChg>
      <pc:sldChg chg="add del replId">
        <pc:chgData name="Abhinandan Saha" userId="380206cf0c7931ba" providerId="Windows Live" clId="Web-{D1326E6B-31E7-4164-813B-F6864543B46A}" dt="2021-11-06T14:47:27.977" v="2791"/>
        <pc:sldMkLst>
          <pc:docMk/>
          <pc:sldMk cId="3871928425" sldId="296"/>
        </pc:sldMkLst>
      </pc:sldChg>
      <pc:sldChg chg="addSp delSp modSp add replId">
        <pc:chgData name="Abhinandan Saha" userId="380206cf0c7931ba" providerId="Windows Live" clId="Web-{D1326E6B-31E7-4164-813B-F6864543B46A}" dt="2021-11-06T15:50:32.473" v="3169"/>
        <pc:sldMkLst>
          <pc:docMk/>
          <pc:sldMk cId="2093825876" sldId="297"/>
        </pc:sldMkLst>
        <pc:spChg chg="mod">
          <ac:chgData name="Abhinandan Saha" userId="380206cf0c7931ba" providerId="Windows Live" clId="Web-{D1326E6B-31E7-4164-813B-F6864543B46A}" dt="2021-11-06T14:55:38.517" v="2949" actId="20577"/>
          <ac:spMkLst>
            <pc:docMk/>
            <pc:sldMk cId="2093825876" sldId="297"/>
            <ac:spMk id="18" creationId="{72BE9DDA-2CFD-474D-B554-46BCA6C740CD}"/>
          </ac:spMkLst>
        </pc:spChg>
        <pc:spChg chg="mod">
          <ac:chgData name="Abhinandan Saha" userId="380206cf0c7931ba" providerId="Windows Live" clId="Web-{D1326E6B-31E7-4164-813B-F6864543B46A}" dt="2021-11-06T14:57:24.472" v="3008" actId="1076"/>
          <ac:spMkLst>
            <pc:docMk/>
            <pc:sldMk cId="2093825876" sldId="297"/>
            <ac:spMk id="22" creationId="{FEED4287-2C7C-4D38-B275-43902F7E8690}"/>
          </ac:spMkLst>
        </pc:spChg>
        <pc:picChg chg="add mod modCrop">
          <ac:chgData name="Abhinandan Saha" userId="380206cf0c7931ba" providerId="Windows Live" clId="Web-{D1326E6B-31E7-4164-813B-F6864543B46A}" dt="2021-11-06T15:50:32.473" v="3169"/>
          <ac:picMkLst>
            <pc:docMk/>
            <pc:sldMk cId="2093825876" sldId="297"/>
            <ac:picMk id="2" creationId="{30AACCD9-969C-41FB-B295-B77C7547176C}"/>
          </ac:picMkLst>
        </pc:picChg>
        <pc:picChg chg="del">
          <ac:chgData name="Abhinandan Saha" userId="380206cf0c7931ba" providerId="Windows Live" clId="Web-{D1326E6B-31E7-4164-813B-F6864543B46A}" dt="2021-11-06T14:55:40.549" v="2950"/>
          <ac:picMkLst>
            <pc:docMk/>
            <pc:sldMk cId="2093825876" sldId="297"/>
            <ac:picMk id="3" creationId="{F62319D8-4B94-4502-9D96-40B49027D300}"/>
          </ac:picMkLst>
        </pc:picChg>
      </pc:sldChg>
      <pc:sldChg chg="addSp delSp modSp add replId">
        <pc:chgData name="Abhinandan Saha" userId="380206cf0c7931ba" providerId="Windows Live" clId="Web-{D1326E6B-31E7-4164-813B-F6864543B46A}" dt="2021-11-06T15:49:35.409" v="3164"/>
        <pc:sldMkLst>
          <pc:docMk/>
          <pc:sldMk cId="3457208121" sldId="298"/>
        </pc:sldMkLst>
        <pc:spChg chg="mod">
          <ac:chgData name="Abhinandan Saha" userId="380206cf0c7931ba" providerId="Windows Live" clId="Web-{D1326E6B-31E7-4164-813B-F6864543B46A}" dt="2021-11-06T15:40:23.974" v="3026" actId="20577"/>
          <ac:spMkLst>
            <pc:docMk/>
            <pc:sldMk cId="3457208121" sldId="298"/>
            <ac:spMk id="18" creationId="{72BE9DDA-2CFD-474D-B554-46BCA6C740CD}"/>
          </ac:spMkLst>
        </pc:spChg>
        <pc:spChg chg="mod">
          <ac:chgData name="Abhinandan Saha" userId="380206cf0c7931ba" providerId="Windows Live" clId="Web-{D1326E6B-31E7-4164-813B-F6864543B46A}" dt="2021-11-06T15:41:28.225" v="3071" actId="1076"/>
          <ac:spMkLst>
            <pc:docMk/>
            <pc:sldMk cId="3457208121" sldId="298"/>
            <ac:spMk id="22" creationId="{FEED4287-2C7C-4D38-B275-43902F7E8690}"/>
          </ac:spMkLst>
        </pc:spChg>
        <pc:picChg chg="del">
          <ac:chgData name="Abhinandan Saha" userId="380206cf0c7931ba" providerId="Windows Live" clId="Web-{D1326E6B-31E7-4164-813B-F6864543B46A}" dt="2021-11-06T14:59:40.100" v="3010"/>
          <ac:picMkLst>
            <pc:docMk/>
            <pc:sldMk cId="3457208121" sldId="298"/>
            <ac:picMk id="2" creationId="{30AACCD9-969C-41FB-B295-B77C7547176C}"/>
          </ac:picMkLst>
        </pc:picChg>
        <pc:picChg chg="add mod modCrop">
          <ac:chgData name="Abhinandan Saha" userId="380206cf0c7931ba" providerId="Windows Live" clId="Web-{D1326E6B-31E7-4164-813B-F6864543B46A}" dt="2021-11-06T15:49:35.409" v="3164"/>
          <ac:picMkLst>
            <pc:docMk/>
            <pc:sldMk cId="3457208121" sldId="298"/>
            <ac:picMk id="3" creationId="{0E7E45FD-AEAE-4560-9D65-10F39E449DF1}"/>
          </ac:picMkLst>
        </pc:picChg>
      </pc:sldChg>
      <pc:sldChg chg="addSp delSp modSp add replId">
        <pc:chgData name="Abhinandan Saha" userId="380206cf0c7931ba" providerId="Windows Live" clId="Web-{D1326E6B-31E7-4164-813B-F6864543B46A}" dt="2021-11-06T15:50:39.880" v="3170"/>
        <pc:sldMkLst>
          <pc:docMk/>
          <pc:sldMk cId="1450920642" sldId="299"/>
        </pc:sldMkLst>
        <pc:spChg chg="mod">
          <ac:chgData name="Abhinandan Saha" userId="380206cf0c7931ba" providerId="Windows Live" clId="Web-{D1326E6B-31E7-4164-813B-F6864543B46A}" dt="2021-11-06T15:42:08.992" v="3079" actId="20577"/>
          <ac:spMkLst>
            <pc:docMk/>
            <pc:sldMk cId="1450920642" sldId="299"/>
            <ac:spMk id="18" creationId="{72BE9DDA-2CFD-474D-B554-46BCA6C740CD}"/>
          </ac:spMkLst>
        </pc:spChg>
        <pc:spChg chg="mod">
          <ac:chgData name="Abhinandan Saha" userId="380206cf0c7931ba" providerId="Windows Live" clId="Web-{D1326E6B-31E7-4164-813B-F6864543B46A}" dt="2021-11-06T15:46:26.842" v="3133" actId="14100"/>
          <ac:spMkLst>
            <pc:docMk/>
            <pc:sldMk cId="1450920642" sldId="299"/>
            <ac:spMk id="22" creationId="{FEED4287-2C7C-4D38-B275-43902F7E8690}"/>
          </ac:spMkLst>
        </pc:spChg>
        <pc:picChg chg="add mod modCrop">
          <ac:chgData name="Abhinandan Saha" userId="380206cf0c7931ba" providerId="Windows Live" clId="Web-{D1326E6B-31E7-4164-813B-F6864543B46A}" dt="2021-11-06T15:50:39.880" v="3170"/>
          <ac:picMkLst>
            <pc:docMk/>
            <pc:sldMk cId="1450920642" sldId="299"/>
            <ac:picMk id="2" creationId="{1495AE99-44D2-49EE-8E63-1A4558664EE0}"/>
          </ac:picMkLst>
        </pc:picChg>
        <pc:picChg chg="del">
          <ac:chgData name="Abhinandan Saha" userId="380206cf0c7931ba" providerId="Windows Live" clId="Web-{D1326E6B-31E7-4164-813B-F6864543B46A}" dt="2021-11-06T15:42:24.742" v="3081"/>
          <ac:picMkLst>
            <pc:docMk/>
            <pc:sldMk cId="1450920642" sldId="299"/>
            <ac:picMk id="3" creationId="{0E7E45FD-AEAE-4560-9D65-10F39E449DF1}"/>
          </ac:picMkLst>
        </pc:picChg>
      </pc:sldChg>
      <pc:sldChg chg="addSp delSp modSp add replId">
        <pc:chgData name="Abhinandan Saha" userId="380206cf0c7931ba" providerId="Windows Live" clId="Web-{D1326E6B-31E7-4164-813B-F6864543B46A}" dt="2021-11-06T15:50:45.739" v="3171"/>
        <pc:sldMkLst>
          <pc:docMk/>
          <pc:sldMk cId="1547111413" sldId="300"/>
        </pc:sldMkLst>
        <pc:spChg chg="mod">
          <ac:chgData name="Abhinandan Saha" userId="380206cf0c7931ba" providerId="Windows Live" clId="Web-{D1326E6B-31E7-4164-813B-F6864543B46A}" dt="2021-11-06T15:44:17.511" v="3097" actId="20577"/>
          <ac:spMkLst>
            <pc:docMk/>
            <pc:sldMk cId="1547111413" sldId="300"/>
            <ac:spMk id="18" creationId="{72BE9DDA-2CFD-474D-B554-46BCA6C740CD}"/>
          </ac:spMkLst>
        </pc:spChg>
        <pc:spChg chg="mod">
          <ac:chgData name="Abhinandan Saha" userId="380206cf0c7931ba" providerId="Windows Live" clId="Web-{D1326E6B-31E7-4164-813B-F6864543B46A}" dt="2021-11-06T15:46:41.374" v="3137" actId="14100"/>
          <ac:spMkLst>
            <pc:docMk/>
            <pc:sldMk cId="1547111413" sldId="300"/>
            <ac:spMk id="22" creationId="{FEED4287-2C7C-4D38-B275-43902F7E8690}"/>
          </ac:spMkLst>
        </pc:spChg>
        <pc:picChg chg="del">
          <ac:chgData name="Abhinandan Saha" userId="380206cf0c7931ba" providerId="Windows Live" clId="Web-{D1326E6B-31E7-4164-813B-F6864543B46A}" dt="2021-11-06T15:44:31.480" v="3098"/>
          <ac:picMkLst>
            <pc:docMk/>
            <pc:sldMk cId="1547111413" sldId="300"/>
            <ac:picMk id="2" creationId="{1495AE99-44D2-49EE-8E63-1A4558664EE0}"/>
          </ac:picMkLst>
        </pc:picChg>
        <pc:picChg chg="add mod modCrop">
          <ac:chgData name="Abhinandan Saha" userId="380206cf0c7931ba" providerId="Windows Live" clId="Web-{D1326E6B-31E7-4164-813B-F6864543B46A}" dt="2021-11-06T15:50:45.739" v="3171"/>
          <ac:picMkLst>
            <pc:docMk/>
            <pc:sldMk cId="1547111413" sldId="300"/>
            <ac:picMk id="3" creationId="{5B3DF392-D659-49E2-97DB-E329E239853D}"/>
          </ac:picMkLst>
        </pc:picChg>
      </pc:sldChg>
      <pc:sldChg chg="addSp delSp modSp add replId">
        <pc:chgData name="Abhinandan Saha" userId="380206cf0c7931ba" providerId="Windows Live" clId="Web-{D1326E6B-31E7-4164-813B-F6864543B46A}" dt="2021-11-06T15:50:55.989" v="3172"/>
        <pc:sldMkLst>
          <pc:docMk/>
          <pc:sldMk cId="3679294166" sldId="301"/>
        </pc:sldMkLst>
        <pc:spChg chg="mod">
          <ac:chgData name="Abhinandan Saha" userId="380206cf0c7931ba" providerId="Windows Live" clId="Web-{D1326E6B-31E7-4164-813B-F6864543B46A}" dt="2021-11-06T15:47:23.109" v="3143" actId="20577"/>
          <ac:spMkLst>
            <pc:docMk/>
            <pc:sldMk cId="3679294166" sldId="301"/>
            <ac:spMk id="18" creationId="{72BE9DDA-2CFD-474D-B554-46BCA6C740CD}"/>
          </ac:spMkLst>
        </pc:spChg>
        <pc:spChg chg="mod">
          <ac:chgData name="Abhinandan Saha" userId="380206cf0c7931ba" providerId="Windows Live" clId="Web-{D1326E6B-31E7-4164-813B-F6864543B46A}" dt="2021-11-06T15:49:16.627" v="3163" actId="20577"/>
          <ac:spMkLst>
            <pc:docMk/>
            <pc:sldMk cId="3679294166" sldId="301"/>
            <ac:spMk id="22" creationId="{FEED4287-2C7C-4D38-B275-43902F7E8690}"/>
          </ac:spMkLst>
        </pc:spChg>
        <pc:picChg chg="add mod modCrop">
          <ac:chgData name="Abhinandan Saha" userId="380206cf0c7931ba" providerId="Windows Live" clId="Web-{D1326E6B-31E7-4164-813B-F6864543B46A}" dt="2021-11-06T15:50:55.989" v="3172"/>
          <ac:picMkLst>
            <pc:docMk/>
            <pc:sldMk cId="3679294166" sldId="301"/>
            <ac:picMk id="2" creationId="{B3B14422-1AF1-4D5E-A1AC-9E9619E8BB7F}"/>
          </ac:picMkLst>
        </pc:picChg>
        <pc:picChg chg="del">
          <ac:chgData name="Abhinandan Saha" userId="380206cf0c7931ba" providerId="Windows Live" clId="Web-{D1326E6B-31E7-4164-813B-F6864543B46A}" dt="2021-11-06T15:47:35.422" v="3147"/>
          <ac:picMkLst>
            <pc:docMk/>
            <pc:sldMk cId="3679294166" sldId="301"/>
            <ac:picMk id="3" creationId="{5B3DF392-D659-49E2-97DB-E329E239853D}"/>
          </ac:picMkLst>
        </pc:picChg>
      </pc:sldChg>
      <pc:sldChg chg="delSp modSp add replId">
        <pc:chgData name="Abhinandan Saha" userId="380206cf0c7931ba" providerId="Windows Live" clId="Web-{D1326E6B-31E7-4164-813B-F6864543B46A}" dt="2021-11-06T16:06:42.748" v="3198"/>
        <pc:sldMkLst>
          <pc:docMk/>
          <pc:sldMk cId="3356012390" sldId="302"/>
        </pc:sldMkLst>
        <pc:spChg chg="del">
          <ac:chgData name="Abhinandan Saha" userId="380206cf0c7931ba" providerId="Windows Live" clId="Web-{D1326E6B-31E7-4164-813B-F6864543B46A}" dt="2021-11-06T16:06:42.748" v="3198"/>
          <ac:spMkLst>
            <pc:docMk/>
            <pc:sldMk cId="3356012390" sldId="302"/>
            <ac:spMk id="2" creationId="{B15E8AB5-9FCF-43BD-B7A0-9075D59FC006}"/>
          </ac:spMkLst>
        </pc:spChg>
        <pc:spChg chg="mod">
          <ac:chgData name="Abhinandan Saha" userId="380206cf0c7931ba" providerId="Windows Live" clId="Web-{D1326E6B-31E7-4164-813B-F6864543B46A}" dt="2021-11-06T16:06:29.529" v="3193" actId="20577"/>
          <ac:spMkLst>
            <pc:docMk/>
            <pc:sldMk cId="3356012390" sldId="302"/>
            <ac:spMk id="18" creationId="{72BE9DDA-2CFD-474D-B554-46BCA6C740CD}"/>
          </ac:spMkLst>
        </pc:spChg>
        <pc:spChg chg="del mod">
          <ac:chgData name="Abhinandan Saha" userId="380206cf0c7931ba" providerId="Windows Live" clId="Web-{D1326E6B-31E7-4164-813B-F6864543B46A}" dt="2021-11-06T16:06:34.763" v="3197"/>
          <ac:spMkLst>
            <pc:docMk/>
            <pc:sldMk cId="3356012390" sldId="302"/>
            <ac:spMk id="21" creationId="{CEAD6DD0-ABC0-4C13-ABEF-F3C7B1C6AC34}"/>
          </ac:spMkLst>
        </pc:spChg>
      </pc:sldChg>
    </pc:docChg>
  </pc:docChgLst>
  <pc:docChgLst>
    <pc:chgData name="Abhinandan Saha" userId="380206cf0c7931ba" providerId="Windows Live" clId="Web-{416114F0-7295-4137-A3E8-502A8A10F508}"/>
    <pc:docChg chg="addSld delSld modSld addMainMaster modMainMaster">
      <pc:chgData name="Abhinandan Saha" userId="380206cf0c7931ba" providerId="Windows Live" clId="Web-{416114F0-7295-4137-A3E8-502A8A10F508}" dt="2021-11-06T08:41:43.229" v="404"/>
      <pc:docMkLst>
        <pc:docMk/>
      </pc:docMkLst>
      <pc:sldChg chg="mod delAnim modAnim">
        <pc:chgData name="Abhinandan Saha" userId="380206cf0c7931ba" providerId="Windows Live" clId="Web-{416114F0-7295-4137-A3E8-502A8A10F508}" dt="2021-11-06T07:35:05.338" v="16"/>
        <pc:sldMkLst>
          <pc:docMk/>
          <pc:sldMk cId="109857222" sldId="256"/>
        </pc:sldMkLst>
      </pc:sldChg>
      <pc:sldChg chg="new del">
        <pc:chgData name="Abhinandan Saha" userId="380206cf0c7931ba" providerId="Windows Live" clId="Web-{416114F0-7295-4137-A3E8-502A8A10F508}" dt="2021-11-06T05:55:27.137" v="4"/>
        <pc:sldMkLst>
          <pc:docMk/>
          <pc:sldMk cId="1636222873" sldId="257"/>
        </pc:sldMkLst>
      </pc:sldChg>
      <pc:sldChg chg="addSp delSp modSp add mod modTransition setBg">
        <pc:chgData name="Abhinandan Saha" userId="380206cf0c7931ba" providerId="Windows Live" clId="Web-{416114F0-7295-4137-A3E8-502A8A10F508}" dt="2021-11-06T08:01:24.239" v="74"/>
        <pc:sldMkLst>
          <pc:docMk/>
          <pc:sldMk cId="1484485010" sldId="258"/>
        </pc:sldMkLst>
        <pc:spChg chg="add del">
          <ac:chgData name="Abhinandan Saha" userId="380206cf0c7931ba" providerId="Windows Live" clId="Web-{416114F0-7295-4137-A3E8-502A8A10F508}" dt="2021-11-06T07:35:02.494" v="15"/>
          <ac:spMkLst>
            <pc:docMk/>
            <pc:sldMk cId="1484485010" sldId="258"/>
            <ac:spMk id="2" creationId="{F57B683D-012F-4487-A82E-C95EFB226174}"/>
          </ac:spMkLst>
        </pc:spChg>
        <pc:spChg chg="mod">
          <ac:chgData name="Abhinandan Saha" userId="380206cf0c7931ba" providerId="Windows Live" clId="Web-{416114F0-7295-4137-A3E8-502A8A10F508}" dt="2021-11-06T05:57:19.327" v="10" actId="1076"/>
          <ac:spMkLst>
            <pc:docMk/>
            <pc:sldMk cId="1484485010" sldId="258"/>
            <ac:spMk id="10" creationId="{79EF1473-3ADD-43F1-A495-57AAB7FD902F}"/>
          </ac:spMkLst>
        </pc:spChg>
        <pc:spChg chg="mod">
          <ac:chgData name="Abhinandan Saha" userId="380206cf0c7931ba" providerId="Windows Live" clId="Web-{416114F0-7295-4137-A3E8-502A8A10F508}" dt="2021-11-06T05:57:26.608" v="11" actId="1076"/>
          <ac:spMkLst>
            <pc:docMk/>
            <pc:sldMk cId="1484485010" sldId="258"/>
            <ac:spMk id="19" creationId="{6CA66F18-AF00-434A-AB3C-61097BEAE5FA}"/>
          </ac:spMkLst>
        </pc:spChg>
      </pc:sldChg>
      <pc:sldChg chg="new del mod">
        <pc:chgData name="Abhinandan Saha" userId="380206cf0c7931ba" providerId="Windows Live" clId="Web-{416114F0-7295-4137-A3E8-502A8A10F508}" dt="2021-11-06T07:47:04.873" v="19"/>
        <pc:sldMkLst>
          <pc:docMk/>
          <pc:sldMk cId="3775334944" sldId="259"/>
        </pc:sldMkLst>
      </pc:sldChg>
      <pc:sldChg chg="add modTransition">
        <pc:chgData name="Abhinandan Saha" userId="380206cf0c7931ba" providerId="Windows Live" clId="Web-{416114F0-7295-4137-A3E8-502A8A10F508}" dt="2021-11-06T08:01:31.083" v="75"/>
        <pc:sldMkLst>
          <pc:docMk/>
          <pc:sldMk cId="2800815047" sldId="260"/>
        </pc:sldMkLst>
      </pc:sldChg>
      <pc:sldChg chg="addSp delSp modSp add mod modTransition setBg addAnim modAnim">
        <pc:chgData name="Abhinandan Saha" userId="380206cf0c7931ba" providerId="Windows Live" clId="Web-{416114F0-7295-4137-A3E8-502A8A10F508}" dt="2021-11-06T08:37:23.316" v="383"/>
        <pc:sldMkLst>
          <pc:docMk/>
          <pc:sldMk cId="1469098224" sldId="261"/>
        </pc:sldMkLst>
        <pc:spChg chg="add del mod">
          <ac:chgData name="Abhinandan Saha" userId="380206cf0c7931ba" providerId="Windows Live" clId="Web-{416114F0-7295-4137-A3E8-502A8A10F508}" dt="2021-11-06T07:57:39.889" v="24"/>
          <ac:spMkLst>
            <pc:docMk/>
            <pc:sldMk cId="1469098224" sldId="261"/>
            <ac:spMk id="2" creationId="{693C1A4C-C880-4F0D-AAD0-53DCF73F0FA1}"/>
          </ac:spMkLst>
        </pc:spChg>
        <pc:spChg chg="add mod">
          <ac:chgData name="Abhinandan Saha" userId="380206cf0c7931ba" providerId="Windows Live" clId="Web-{416114F0-7295-4137-A3E8-502A8A10F508}" dt="2021-11-06T08:36:35.361" v="379" actId="20577"/>
          <ac:spMkLst>
            <pc:docMk/>
            <pc:sldMk cId="1469098224" sldId="261"/>
            <ac:spMk id="3" creationId="{B5B1BB9B-0DB0-4E8C-97F4-27894CA504E0}"/>
          </ac:spMkLst>
        </pc:spChg>
        <pc:spChg chg="del">
          <ac:chgData name="Abhinandan Saha" userId="380206cf0c7931ba" providerId="Windows Live" clId="Web-{416114F0-7295-4137-A3E8-502A8A10F508}" dt="2021-11-06T08:00:45.660" v="72"/>
          <ac:spMkLst>
            <pc:docMk/>
            <pc:sldMk cId="1469098224" sldId="261"/>
            <ac:spMk id="4" creationId="{E2403FD9-22AB-4833-9FE0-E1E67C96862D}"/>
          </ac:spMkLst>
        </pc:spChg>
        <pc:spChg chg="mod">
          <ac:chgData name="Abhinandan Saha" userId="380206cf0c7931ba" providerId="Windows Live" clId="Web-{416114F0-7295-4137-A3E8-502A8A10F508}" dt="2021-11-06T08:14:39.526" v="254" actId="1076"/>
          <ac:spMkLst>
            <pc:docMk/>
            <pc:sldMk cId="1469098224" sldId="261"/>
            <ac:spMk id="5" creationId="{8E999A1B-8752-489F-A63B-EA2F60186B52}"/>
          </ac:spMkLst>
        </pc:spChg>
        <pc:spChg chg="mod">
          <ac:chgData name="Abhinandan Saha" userId="380206cf0c7931ba" providerId="Windows Live" clId="Web-{416114F0-7295-4137-A3E8-502A8A10F508}" dt="2021-11-06T08:14:44.432" v="255" actId="1076"/>
          <ac:spMkLst>
            <pc:docMk/>
            <pc:sldMk cId="1469098224" sldId="261"/>
            <ac:spMk id="19" creationId="{6CA66F18-AF00-434A-AB3C-61097BEAE5FA}"/>
          </ac:spMkLst>
        </pc:spChg>
      </pc:sldChg>
      <pc:sldChg chg="delSp modSp new mod modTransition modClrScheme chgLayout">
        <pc:chgData name="Abhinandan Saha" userId="380206cf0c7931ba" providerId="Windows Live" clId="Web-{416114F0-7295-4137-A3E8-502A8A10F508}" dt="2021-11-06T08:41:43.229" v="404"/>
        <pc:sldMkLst>
          <pc:docMk/>
          <pc:sldMk cId="1040372683" sldId="262"/>
        </pc:sldMkLst>
        <pc:spChg chg="mod ord">
          <ac:chgData name="Abhinandan Saha" userId="380206cf0c7931ba" providerId="Windows Live" clId="Web-{416114F0-7295-4137-A3E8-502A8A10F508}" dt="2021-11-06T08:40:55.852" v="403" actId="20577"/>
          <ac:spMkLst>
            <pc:docMk/>
            <pc:sldMk cId="1040372683" sldId="262"/>
            <ac:spMk id="2" creationId="{C5697D63-6536-48C9-ABCD-AA8EEFB26906}"/>
          </ac:spMkLst>
        </pc:spChg>
        <pc:spChg chg="del">
          <ac:chgData name="Abhinandan Saha" userId="380206cf0c7931ba" providerId="Windows Live" clId="Web-{416114F0-7295-4137-A3E8-502A8A10F508}" dt="2021-11-06T08:39:44.241" v="385"/>
          <ac:spMkLst>
            <pc:docMk/>
            <pc:sldMk cId="1040372683" sldId="262"/>
            <ac:spMk id="3" creationId="{41719ACD-49E5-45B4-A0F2-B2F738A182EA}"/>
          </ac:spMkLst>
        </pc:spChg>
      </pc:sldChg>
      <pc:sldMasterChg chg="add mod setBg addSldLayout modSldLayout">
        <pc:chgData name="Abhinandan Saha" userId="380206cf0c7931ba" providerId="Windows Live" clId="Web-{416114F0-7295-4137-A3E8-502A8A10F508}" dt="2021-11-06T07:35:05.338" v="16"/>
        <pc:sldMasterMkLst>
          <pc:docMk/>
          <pc:sldMasterMk cId="2647310266" sldId="2147483682"/>
        </pc:sldMasterMkLst>
        <pc:sldLayoutChg chg="add mod">
          <pc:chgData name="Abhinandan Saha" userId="380206cf0c7931ba" providerId="Windows Live" clId="Web-{416114F0-7295-4137-A3E8-502A8A10F508}" dt="2021-11-06T07:35:05.338" v="16"/>
          <pc:sldLayoutMkLst>
            <pc:docMk/>
            <pc:sldMasterMk cId="2647310266" sldId="2147483682"/>
            <pc:sldLayoutMk cId="2372729463" sldId="2147483683"/>
          </pc:sldLayoutMkLst>
        </pc:sldLayoutChg>
        <pc:sldLayoutChg chg="add mod">
          <pc:chgData name="Abhinandan Saha" userId="380206cf0c7931ba" providerId="Windows Live" clId="Web-{416114F0-7295-4137-A3E8-502A8A10F508}" dt="2021-11-06T07:35:05.338" v="16"/>
          <pc:sldLayoutMkLst>
            <pc:docMk/>
            <pc:sldMasterMk cId="2647310266" sldId="2147483682"/>
            <pc:sldLayoutMk cId="2669837194" sldId="2147483684"/>
          </pc:sldLayoutMkLst>
        </pc:sldLayoutChg>
        <pc:sldLayoutChg chg="add mod">
          <pc:chgData name="Abhinandan Saha" userId="380206cf0c7931ba" providerId="Windows Live" clId="Web-{416114F0-7295-4137-A3E8-502A8A10F508}" dt="2021-11-06T07:35:05.338" v="16"/>
          <pc:sldLayoutMkLst>
            <pc:docMk/>
            <pc:sldMasterMk cId="2647310266" sldId="2147483682"/>
            <pc:sldLayoutMk cId="3983851441" sldId="2147483685"/>
          </pc:sldLayoutMkLst>
        </pc:sldLayoutChg>
        <pc:sldLayoutChg chg="add mod">
          <pc:chgData name="Abhinandan Saha" userId="380206cf0c7931ba" providerId="Windows Live" clId="Web-{416114F0-7295-4137-A3E8-502A8A10F508}" dt="2021-11-06T07:35:05.338" v="16"/>
          <pc:sldLayoutMkLst>
            <pc:docMk/>
            <pc:sldMasterMk cId="2647310266" sldId="2147483682"/>
            <pc:sldLayoutMk cId="1445983055" sldId="2147483686"/>
          </pc:sldLayoutMkLst>
        </pc:sldLayoutChg>
        <pc:sldLayoutChg chg="add mod">
          <pc:chgData name="Abhinandan Saha" userId="380206cf0c7931ba" providerId="Windows Live" clId="Web-{416114F0-7295-4137-A3E8-502A8A10F508}" dt="2021-11-06T07:35:05.338" v="16"/>
          <pc:sldLayoutMkLst>
            <pc:docMk/>
            <pc:sldMasterMk cId="2647310266" sldId="2147483682"/>
            <pc:sldLayoutMk cId="3472103278" sldId="2147483687"/>
          </pc:sldLayoutMkLst>
        </pc:sldLayoutChg>
        <pc:sldLayoutChg chg="add mod">
          <pc:chgData name="Abhinandan Saha" userId="380206cf0c7931ba" providerId="Windows Live" clId="Web-{416114F0-7295-4137-A3E8-502A8A10F508}" dt="2021-11-06T07:35:05.338" v="16"/>
          <pc:sldLayoutMkLst>
            <pc:docMk/>
            <pc:sldMasterMk cId="2647310266" sldId="2147483682"/>
            <pc:sldLayoutMk cId="2428588003" sldId="2147483688"/>
          </pc:sldLayoutMkLst>
        </pc:sldLayoutChg>
        <pc:sldLayoutChg chg="add mod">
          <pc:chgData name="Abhinandan Saha" userId="380206cf0c7931ba" providerId="Windows Live" clId="Web-{416114F0-7295-4137-A3E8-502A8A10F508}" dt="2021-11-06T07:35:05.338" v="16"/>
          <pc:sldLayoutMkLst>
            <pc:docMk/>
            <pc:sldMasterMk cId="2647310266" sldId="2147483682"/>
            <pc:sldLayoutMk cId="1418628806" sldId="2147483689"/>
          </pc:sldLayoutMkLst>
        </pc:sldLayoutChg>
        <pc:sldLayoutChg chg="add mod">
          <pc:chgData name="Abhinandan Saha" userId="380206cf0c7931ba" providerId="Windows Live" clId="Web-{416114F0-7295-4137-A3E8-502A8A10F508}" dt="2021-11-06T07:35:05.338" v="16"/>
          <pc:sldLayoutMkLst>
            <pc:docMk/>
            <pc:sldMasterMk cId="2647310266" sldId="2147483682"/>
            <pc:sldLayoutMk cId="4126351945" sldId="2147483690"/>
          </pc:sldLayoutMkLst>
        </pc:sldLayoutChg>
        <pc:sldLayoutChg chg="add mod">
          <pc:chgData name="Abhinandan Saha" userId="380206cf0c7931ba" providerId="Windows Live" clId="Web-{416114F0-7295-4137-A3E8-502A8A10F508}" dt="2021-11-06T07:35:05.338" v="16"/>
          <pc:sldLayoutMkLst>
            <pc:docMk/>
            <pc:sldMasterMk cId="2647310266" sldId="2147483682"/>
            <pc:sldLayoutMk cId="3349313502" sldId="2147483691"/>
          </pc:sldLayoutMkLst>
        </pc:sldLayoutChg>
        <pc:sldLayoutChg chg="add mod">
          <pc:chgData name="Abhinandan Saha" userId="380206cf0c7931ba" providerId="Windows Live" clId="Web-{416114F0-7295-4137-A3E8-502A8A10F508}" dt="2021-11-06T07:35:05.338" v="16"/>
          <pc:sldLayoutMkLst>
            <pc:docMk/>
            <pc:sldMasterMk cId="2647310266" sldId="2147483682"/>
            <pc:sldLayoutMk cId="748549395" sldId="2147483692"/>
          </pc:sldLayoutMkLst>
        </pc:sldLayoutChg>
        <pc:sldLayoutChg chg="add mod">
          <pc:chgData name="Abhinandan Saha" userId="380206cf0c7931ba" providerId="Windows Live" clId="Web-{416114F0-7295-4137-A3E8-502A8A10F508}" dt="2021-11-06T07:35:05.338" v="16"/>
          <pc:sldLayoutMkLst>
            <pc:docMk/>
            <pc:sldMasterMk cId="2647310266" sldId="2147483682"/>
            <pc:sldLayoutMk cId="85729460" sldId="2147483693"/>
          </pc:sldLayoutMkLst>
        </pc:sldLayoutChg>
        <pc:sldLayoutChg chg="add mod setFolMasterObjs">
          <pc:chgData name="Abhinandan Saha" userId="380206cf0c7931ba" providerId="Windows Live" clId="Web-{416114F0-7295-4137-A3E8-502A8A10F508}" dt="2021-11-06T07:35:05.338" v="16"/>
          <pc:sldLayoutMkLst>
            <pc:docMk/>
            <pc:sldMasterMk cId="2647310266" sldId="2147483682"/>
            <pc:sldLayoutMk cId="1038078290" sldId="2147483694"/>
          </pc:sldLayoutMkLst>
        </pc:sldLayoutChg>
        <pc:sldLayoutChg chg="add mod">
          <pc:chgData name="Abhinandan Saha" userId="380206cf0c7931ba" providerId="Windows Live" clId="Web-{416114F0-7295-4137-A3E8-502A8A10F508}" dt="2021-11-06T07:35:05.338" v="16"/>
          <pc:sldLayoutMkLst>
            <pc:docMk/>
            <pc:sldMasterMk cId="2647310266" sldId="2147483682"/>
            <pc:sldLayoutMk cId="976210309" sldId="2147483695"/>
          </pc:sldLayoutMkLst>
        </pc:sldLayoutChg>
      </pc:sldMasterChg>
      <pc:sldMasterChg chg="mod setBg modSldLayout">
        <pc:chgData name="Abhinandan Saha" userId="380206cf0c7931ba" providerId="Windows Live" clId="Web-{416114F0-7295-4137-A3E8-502A8A10F508}" dt="2021-11-06T07:35:05.338" v="16"/>
        <pc:sldMasterMkLst>
          <pc:docMk/>
          <pc:sldMasterMk cId="1428311535" sldId="2147483714"/>
        </pc:sldMasterMkLst>
        <pc:sldLayoutChg chg="mod">
          <pc:chgData name="Abhinandan Saha" userId="380206cf0c7931ba" providerId="Windows Live" clId="Web-{416114F0-7295-4137-A3E8-502A8A10F508}" dt="2021-11-06T07:35:05.338" v="16"/>
          <pc:sldLayoutMkLst>
            <pc:docMk/>
            <pc:sldMasterMk cId="1428311535" sldId="2147483714"/>
            <pc:sldLayoutMk cId="778730461" sldId="2147483715"/>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3457874694" sldId="2147483716"/>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2031413195" sldId="2147483717"/>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1073469911" sldId="2147483718"/>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2698533840" sldId="2147483719"/>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2434992755" sldId="2147483720"/>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2027675375" sldId="2147483721"/>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1515414640" sldId="2147483722"/>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3652125106" sldId="2147483723"/>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3828525177" sldId="2147483724"/>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1924644296" sldId="2147483725"/>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3619795770" sldId="2147483726"/>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4109398847" sldId="2147483727"/>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1820367627" sldId="2147483728"/>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250093179" sldId="2147483729"/>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3949327244" sldId="2147483730"/>
          </pc:sldLayoutMkLst>
        </pc:sldLayoutChg>
        <pc:sldLayoutChg chg="mod">
          <pc:chgData name="Abhinandan Saha" userId="380206cf0c7931ba" providerId="Windows Live" clId="Web-{416114F0-7295-4137-A3E8-502A8A10F508}" dt="2021-11-06T07:35:05.338" v="16"/>
          <pc:sldLayoutMkLst>
            <pc:docMk/>
            <pc:sldMasterMk cId="1428311535" sldId="2147483714"/>
            <pc:sldLayoutMk cId="200344080" sldId="2147483731"/>
          </pc:sldLayoutMkLst>
        </pc:sldLayoutChg>
      </pc:sldMasterChg>
    </pc:docChg>
  </pc:docChgLst>
  <pc:docChgLst>
    <pc:chgData name="Abhinandan Saha" userId="380206cf0c7931ba" providerId="Windows Live" clId="Web-{9FD1449A-2104-4C1E-B32A-9A99A8068D65}"/>
    <pc:docChg chg="addSld modSld sldOrd">
      <pc:chgData name="Abhinandan Saha" userId="380206cf0c7931ba" providerId="Windows Live" clId="Web-{9FD1449A-2104-4C1E-B32A-9A99A8068D65}" dt="2021-11-06T09:07:13.553" v="184" actId="20577"/>
      <pc:docMkLst>
        <pc:docMk/>
      </pc:docMkLst>
      <pc:sldChg chg="delSp modSp">
        <pc:chgData name="Abhinandan Saha" userId="380206cf0c7931ba" providerId="Windows Live" clId="Web-{9FD1449A-2104-4C1E-B32A-9A99A8068D65}" dt="2021-11-06T09:06:56.880" v="166"/>
        <pc:sldMkLst>
          <pc:docMk/>
          <pc:sldMk cId="2800815047" sldId="260"/>
        </pc:sldMkLst>
        <pc:spChg chg="del">
          <ac:chgData name="Abhinandan Saha" userId="380206cf0c7931ba" providerId="Windows Live" clId="Web-{9FD1449A-2104-4C1E-B32A-9A99A8068D65}" dt="2021-11-06T09:06:56.880" v="166"/>
          <ac:spMkLst>
            <pc:docMk/>
            <pc:sldMk cId="2800815047" sldId="260"/>
            <ac:spMk id="4" creationId="{E2403FD9-22AB-4833-9FE0-E1E67C96862D}"/>
          </ac:spMkLst>
        </pc:spChg>
        <pc:spChg chg="mod">
          <ac:chgData name="Abhinandan Saha" userId="380206cf0c7931ba" providerId="Windows Live" clId="Web-{9FD1449A-2104-4C1E-B32A-9A99A8068D65}" dt="2021-11-06T09:06:47.285" v="165" actId="14100"/>
          <ac:spMkLst>
            <pc:docMk/>
            <pc:sldMk cId="2800815047" sldId="260"/>
            <ac:spMk id="10" creationId="{79EF1473-3ADD-43F1-A495-57AAB7FD902F}"/>
          </ac:spMkLst>
        </pc:spChg>
      </pc:sldChg>
      <pc:sldChg chg="modSp ord">
        <pc:chgData name="Abhinandan Saha" userId="380206cf0c7931ba" providerId="Windows Live" clId="Web-{9FD1449A-2104-4C1E-B32A-9A99A8068D65}" dt="2021-11-06T08:56:52.171" v="11" actId="20577"/>
        <pc:sldMkLst>
          <pc:docMk/>
          <pc:sldMk cId="1040372683" sldId="262"/>
        </pc:sldMkLst>
        <pc:spChg chg="mod">
          <ac:chgData name="Abhinandan Saha" userId="380206cf0c7931ba" providerId="Windows Live" clId="Web-{9FD1449A-2104-4C1E-B32A-9A99A8068D65}" dt="2021-11-06T08:56:52.171" v="11" actId="20577"/>
          <ac:spMkLst>
            <pc:docMk/>
            <pc:sldMk cId="1040372683" sldId="262"/>
            <ac:spMk id="2" creationId="{C5697D63-6536-48C9-ABCD-AA8EEFB26906}"/>
          </ac:spMkLst>
        </pc:spChg>
      </pc:sldChg>
      <pc:sldChg chg="addSp delSp modSp add mod setBg">
        <pc:chgData name="Abhinandan Saha" userId="380206cf0c7931ba" providerId="Windows Live" clId="Web-{9FD1449A-2104-4C1E-B32A-9A99A8068D65}" dt="2021-11-06T09:05:51.189" v="163" actId="20577"/>
        <pc:sldMkLst>
          <pc:docMk/>
          <pc:sldMk cId="4025604874" sldId="263"/>
        </pc:sldMkLst>
        <pc:spChg chg="mod ord">
          <ac:chgData name="Abhinandan Saha" userId="380206cf0c7931ba" providerId="Windows Live" clId="Web-{9FD1449A-2104-4C1E-B32A-9A99A8068D65}" dt="2021-11-06T08:46:00.871" v="4"/>
          <ac:spMkLst>
            <pc:docMk/>
            <pc:sldMk cId="4025604874" sldId="263"/>
            <ac:spMk id="4" creationId="{B892CF01-5F8F-9D43-96B9-A581954BA94A}"/>
          </ac:spMkLst>
        </pc:spChg>
        <pc:spChg chg="mod ord">
          <ac:chgData name="Abhinandan Saha" userId="380206cf0c7931ba" providerId="Windows Live" clId="Web-{9FD1449A-2104-4C1E-B32A-9A99A8068D65}" dt="2021-11-06T09:05:51.189" v="163" actId="20577"/>
          <ac:spMkLst>
            <pc:docMk/>
            <pc:sldMk cId="4025604874" sldId="263"/>
            <ac:spMk id="7" creationId="{0BFEC426-B615-E549-83E5-140FD588BC64}"/>
          </ac:spMkLst>
        </pc:spChg>
        <pc:spChg chg="mod">
          <ac:chgData name="Abhinandan Saha" userId="380206cf0c7931ba" providerId="Windows Live" clId="Web-{9FD1449A-2104-4C1E-B32A-9A99A8068D65}" dt="2021-11-06T08:58:44.447" v="15" actId="20577"/>
          <ac:spMkLst>
            <pc:docMk/>
            <pc:sldMk cId="4025604874" sldId="263"/>
            <ac:spMk id="13" creationId="{13C62649-0825-4926-8E2A-2EBCCFE00ECC}"/>
          </ac:spMkLst>
        </pc:spChg>
        <pc:spChg chg="add">
          <ac:chgData name="Abhinandan Saha" userId="380206cf0c7931ba" providerId="Windows Live" clId="Web-{9FD1449A-2104-4C1E-B32A-9A99A8068D65}" dt="2021-11-06T08:46:00.871" v="4"/>
          <ac:spMkLst>
            <pc:docMk/>
            <pc:sldMk cId="4025604874" sldId="263"/>
            <ac:spMk id="15" creationId="{7CB4857B-ED7C-444D-9F04-2F885114A1C2}"/>
          </ac:spMkLst>
        </pc:spChg>
        <pc:spChg chg="add">
          <ac:chgData name="Abhinandan Saha" userId="380206cf0c7931ba" providerId="Windows Live" clId="Web-{9FD1449A-2104-4C1E-B32A-9A99A8068D65}" dt="2021-11-06T08:46:00.871" v="4"/>
          <ac:spMkLst>
            <pc:docMk/>
            <pc:sldMk cId="4025604874" sldId="263"/>
            <ac:spMk id="16" creationId="{D18046FB-44EA-4FD8-A585-EA09A319B2D0}"/>
          </ac:spMkLst>
        </pc:spChg>
        <pc:spChg chg="add">
          <ac:chgData name="Abhinandan Saha" userId="380206cf0c7931ba" providerId="Windows Live" clId="Web-{9FD1449A-2104-4C1E-B32A-9A99A8068D65}" dt="2021-11-06T08:46:00.871" v="4"/>
          <ac:spMkLst>
            <pc:docMk/>
            <pc:sldMk cId="4025604874" sldId="263"/>
            <ac:spMk id="17" creationId="{479F5F2B-8B58-4140-AE6A-51F6C67B18D9}"/>
          </ac:spMkLst>
        </pc:spChg>
        <pc:spChg chg="add del">
          <ac:chgData name="Abhinandan Saha" userId="380206cf0c7931ba" providerId="Windows Live" clId="Web-{9FD1449A-2104-4C1E-B32A-9A99A8068D65}" dt="2021-11-06T08:46:00.871" v="3"/>
          <ac:spMkLst>
            <pc:docMk/>
            <pc:sldMk cId="4025604874" sldId="263"/>
            <ac:spMk id="18" creationId="{1B15ED52-F352-441B-82BF-E0EA34836D08}"/>
          </ac:spMkLst>
        </pc:spChg>
        <pc:spChg chg="add del">
          <ac:chgData name="Abhinandan Saha" userId="380206cf0c7931ba" providerId="Windows Live" clId="Web-{9FD1449A-2104-4C1E-B32A-9A99A8068D65}" dt="2021-11-06T08:46:00.871" v="3"/>
          <ac:spMkLst>
            <pc:docMk/>
            <pc:sldMk cId="4025604874" sldId="263"/>
            <ac:spMk id="20" creationId="{3B2E3793-BFE6-45A2-9B7B-E18844431C99}"/>
          </ac:spMkLst>
        </pc:spChg>
        <pc:spChg chg="add del">
          <ac:chgData name="Abhinandan Saha" userId="380206cf0c7931ba" providerId="Windows Live" clId="Web-{9FD1449A-2104-4C1E-B32A-9A99A8068D65}" dt="2021-11-06T08:46:00.871" v="3"/>
          <ac:spMkLst>
            <pc:docMk/>
            <pc:sldMk cId="4025604874" sldId="263"/>
            <ac:spMk id="22" creationId="{BC4C4868-CB8F-4AF9-9CDB-8108F2C19B67}"/>
          </ac:spMkLst>
        </pc:spChg>
        <pc:spChg chg="add del">
          <ac:chgData name="Abhinandan Saha" userId="380206cf0c7931ba" providerId="Windows Live" clId="Web-{9FD1449A-2104-4C1E-B32A-9A99A8068D65}" dt="2021-11-06T08:46:00.871" v="3"/>
          <ac:spMkLst>
            <pc:docMk/>
            <pc:sldMk cId="4025604874" sldId="263"/>
            <ac:spMk id="24" creationId="{375E0459-6403-40CD-989D-56A4407CA12E}"/>
          </ac:spMkLst>
        </pc:spChg>
        <pc:spChg chg="add del">
          <ac:chgData name="Abhinandan Saha" userId="380206cf0c7931ba" providerId="Windows Live" clId="Web-{9FD1449A-2104-4C1E-B32A-9A99A8068D65}" dt="2021-11-06T08:46:00.871" v="3"/>
          <ac:spMkLst>
            <pc:docMk/>
            <pc:sldMk cId="4025604874" sldId="263"/>
            <ac:spMk id="26" creationId="{53E5B1A8-3AC9-4BD1-9BBC-78CA94F2D1BA}"/>
          </ac:spMkLst>
        </pc:spChg>
      </pc:sldChg>
      <pc:sldChg chg="add">
        <pc:chgData name="Abhinandan Saha" userId="380206cf0c7931ba" providerId="Windows Live" clId="Web-{9FD1449A-2104-4C1E-B32A-9A99A8068D65}" dt="2021-11-06T08:42:41.141" v="1"/>
        <pc:sldMkLst>
          <pc:docMk/>
          <pc:sldMk cId="2894747943" sldId="264"/>
        </pc:sldMkLst>
      </pc:sldChg>
      <pc:sldChg chg="modSp add replId">
        <pc:chgData name="Abhinandan Saha" userId="380206cf0c7931ba" providerId="Windows Live" clId="Web-{9FD1449A-2104-4C1E-B32A-9A99A8068D65}" dt="2021-11-06T09:07:13.553" v="184" actId="20577"/>
        <pc:sldMkLst>
          <pc:docMk/>
          <pc:sldMk cId="249482981" sldId="265"/>
        </pc:sldMkLst>
        <pc:spChg chg="mod">
          <ac:chgData name="Abhinandan Saha" userId="380206cf0c7931ba" providerId="Windows Live" clId="Web-{9FD1449A-2104-4C1E-B32A-9A99A8068D65}" dt="2021-11-06T09:07:13.553" v="184" actId="20577"/>
          <ac:spMkLst>
            <pc:docMk/>
            <pc:sldMk cId="249482981" sldId="265"/>
            <ac:spMk id="13" creationId="{13C62649-0825-4926-8E2A-2EBCCFE00E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40B3D5-9D23-454D-ADD9-788E6FEDBA8C}" type="datetimeFigureOut">
              <a:rPr lang="en-IN"/>
              <a:t>06-11-2021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E7A92B-6F49-4488-A6B1-4CCC93F244C3}" type="slidenum">
              <a:rPr lang="en-IN"/>
              <a:t>‹#›</a:t>
            </a:fld>
            <a:endParaRPr lang="en-US"/>
          </a:p>
        </p:txBody>
      </p:sp>
    </p:spTree>
    <p:extLst>
      <p:ext uri="{BB962C8B-B14F-4D97-AF65-F5344CB8AC3E}">
        <p14:creationId xmlns:p14="http://schemas.microsoft.com/office/powerpoint/2010/main" val="1704703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792399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787304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8525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24644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9795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9398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0367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0093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Tree>
    <p:extLst>
      <p:ext uri="{BB962C8B-B14F-4D97-AF65-F5344CB8AC3E}">
        <p14:creationId xmlns:p14="http://schemas.microsoft.com/office/powerpoint/2010/main" val="3949327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440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78746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31413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73469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98533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34992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2767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15414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52125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11/6/2021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831153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bhinandan991/DATA-SCIENCE-Capstone-Project/blob/master/jupyter-labs-eda-dataviz%20(1).ipynb"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bhinandan991/DATA-SCIENCE-Capstone-Project/blob/master/jupyter-labs-eda-sql-coursera.ipynb"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bhinandan991/DATA-SCIENCE-Capstone-Project/blob/master/lab_jupyter_launch_site_location.ipynb"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bhinandan991/DATA-SCIENCE-Capstone-Project/blob/master/spacex_dash_app.py"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bhinandan991/DATA-SCIENCE-Capstone-Project/blob/master/jupyter-labs-spacex-data-collection-api.ipynb"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bhinandan991/DATA-SCIENCE-Capstone-Project/blob/master/jupyter-labs-spacex-data-collection-api.ipynb"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abhinandan991/DATA-SCIENCE-Capstone-Project/blob/master/jupyter-labs-webscraping.ipynb"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bhinandan991/DATA-SCIENCE-Capstone-Project/blob/master/labs-jupyter-spacex-Data%20wrangling.ipynb"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8937" y="1114344"/>
            <a:ext cx="7197726" cy="2421464"/>
          </a:xfrm>
        </p:spPr>
        <p:txBody>
          <a:bodyPr/>
          <a:lstStyle/>
          <a:p>
            <a:pPr algn="l"/>
            <a:r>
              <a:rPr lang="en-US" b="1" dirty="0">
                <a:latin typeface="Cambria"/>
                <a:ea typeface="Cambria"/>
                <a:cs typeface="Calibri Light" panose="020F0302020204030204"/>
              </a:rPr>
              <a:t>INTO THE UNKNOWN </a:t>
            </a:r>
            <a:br>
              <a:rPr lang="en-US" b="1" dirty="0">
                <a:latin typeface="Cambria"/>
                <a:cs typeface="Calibri Light" panose="020F0302020204030204"/>
              </a:rPr>
            </a:br>
            <a:r>
              <a:rPr lang="en-US" b="1" dirty="0">
                <a:latin typeface="Cambria"/>
                <a:ea typeface="Cambria"/>
                <a:cs typeface="Calibri Light" panose="020F0302020204030204"/>
              </a:rPr>
              <a:t>WITH DATA SCIENCE</a:t>
            </a:r>
          </a:p>
        </p:txBody>
      </p:sp>
      <p:sp>
        <p:nvSpPr>
          <p:cNvPr id="3" name="Subtitle 2"/>
          <p:cNvSpPr>
            <a:spLocks noGrp="1"/>
          </p:cNvSpPr>
          <p:nvPr>
            <p:ph type="subTitle" idx="1"/>
          </p:nvPr>
        </p:nvSpPr>
        <p:spPr>
          <a:xfrm>
            <a:off x="367322" y="4532270"/>
            <a:ext cx="7197726" cy="1405467"/>
          </a:xfrm>
        </p:spPr>
        <p:txBody>
          <a:bodyPr/>
          <a:lstStyle/>
          <a:p>
            <a:pPr algn="l"/>
            <a:r>
              <a:rPr lang="en-US" sz="2000" dirty="0">
                <a:cs typeface="Calibri" panose="020F0502020204030204"/>
              </a:rPr>
              <a:t>ABHINANDAN SAHA</a:t>
            </a:r>
          </a:p>
          <a:p>
            <a:pPr algn="l"/>
            <a:r>
              <a:rPr lang="en-US" sz="2000">
                <a:cs typeface="Calibri" panose="020F0502020204030204"/>
              </a:rPr>
              <a:t>6th november 2021</a:t>
            </a:r>
            <a:endParaRPr lang="en-US" sz="2000" dirty="0">
              <a:cs typeface="Calibri" panose="020F0502020204030204"/>
            </a:endParaRPr>
          </a:p>
        </p:txBody>
      </p:sp>
      <p:pic>
        <p:nvPicPr>
          <p:cNvPr id="5" name="Picture 5">
            <a:extLst>
              <a:ext uri="{FF2B5EF4-FFF2-40B4-BE49-F238E27FC236}">
                <a16:creationId xmlns:a16="http://schemas.microsoft.com/office/drawing/2014/main" id="{9F04E089-820B-414C-A5DE-431287A66DBC}"/>
              </a:ext>
            </a:extLst>
          </p:cNvPr>
          <p:cNvPicPr>
            <a:picLocks noChangeAspect="1"/>
          </p:cNvPicPr>
          <p:nvPr/>
        </p:nvPicPr>
        <p:blipFill>
          <a:blip r:embed="rId3"/>
          <a:stretch>
            <a:fillRect/>
          </a:stretch>
        </p:blipFill>
        <p:spPr>
          <a:xfrm>
            <a:off x="403102" y="188913"/>
            <a:ext cx="2105025" cy="638175"/>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57D7-5C5D-40A3-8F7D-EC461B7F847E}"/>
              </a:ext>
            </a:extLst>
          </p:cNvPr>
          <p:cNvSpPr>
            <a:spLocks noGrp="1"/>
          </p:cNvSpPr>
          <p:nvPr>
            <p:ph type="title"/>
          </p:nvPr>
        </p:nvSpPr>
        <p:spPr>
          <a:xfrm>
            <a:off x="1635948" y="371591"/>
            <a:ext cx="8845549" cy="1183452"/>
          </a:xfrm>
        </p:spPr>
        <p:txBody>
          <a:bodyPr vert="horz" lIns="91440" tIns="45720" rIns="91440" bIns="45720" rtlCol="0" anchor="ctr">
            <a:normAutofit/>
          </a:bodyPr>
          <a:lstStyle/>
          <a:p>
            <a:pPr algn="ctr"/>
            <a:r>
              <a:rPr lang="en-US" sz="4000" b="1" u="sng" dirty="0">
                <a:latin typeface="Cambria"/>
                <a:ea typeface="Cambria"/>
                <a:cs typeface="Calibri Light"/>
              </a:rPr>
              <a:t>EDA with DATA VISUALIZATION</a:t>
            </a:r>
            <a:endParaRPr lang="en-US" dirty="0"/>
          </a:p>
        </p:txBody>
      </p:sp>
      <p:sp>
        <p:nvSpPr>
          <p:cNvPr id="4" name="Text Placeholder 3">
            <a:extLst>
              <a:ext uri="{FF2B5EF4-FFF2-40B4-BE49-F238E27FC236}">
                <a16:creationId xmlns:a16="http://schemas.microsoft.com/office/drawing/2014/main" id="{AFB84E32-7F81-45FF-986D-953FB5716D27}"/>
              </a:ext>
            </a:extLst>
          </p:cNvPr>
          <p:cNvSpPr>
            <a:spLocks noGrp="1"/>
          </p:cNvSpPr>
          <p:nvPr>
            <p:ph type="body" sz="half" idx="2"/>
          </p:nvPr>
        </p:nvSpPr>
        <p:spPr>
          <a:xfrm>
            <a:off x="384765" y="1733786"/>
            <a:ext cx="11253845" cy="4453465"/>
          </a:xfrm>
        </p:spPr>
        <p:txBody>
          <a:bodyPr>
            <a:normAutofit/>
          </a:bodyPr>
          <a:lstStyle/>
          <a:p>
            <a:pPr marL="285750" indent="-285750">
              <a:buChar char="•"/>
            </a:pPr>
            <a:r>
              <a:rPr lang="en-US" sz="2000" dirty="0">
                <a:cs typeface="Calibri"/>
              </a:rPr>
              <a:t>A scatterplot was drawn to visualize </a:t>
            </a:r>
            <a:r>
              <a:rPr lang="en-US" sz="2000" dirty="0">
                <a:ea typeface="+mn-lt"/>
                <a:cs typeface="+mn-lt"/>
              </a:rPr>
              <a:t>how the Flight Number (indicating the continuous launch attempts) and Payload variables would affect the launch outcome.</a:t>
            </a:r>
          </a:p>
          <a:p>
            <a:pPr marL="285750" indent="-285750">
              <a:buClr>
                <a:srgbClr val="FFFFFF"/>
              </a:buClr>
              <a:buFont typeface="Arial,Sans-Serif"/>
              <a:buChar char="•"/>
            </a:pPr>
            <a:r>
              <a:rPr lang="en-US" sz="2000" dirty="0">
                <a:ea typeface="+mn-lt"/>
                <a:cs typeface="+mn-lt"/>
              </a:rPr>
              <a:t>A scatterplot was visualized to see the relationship between </a:t>
            </a:r>
            <a:r>
              <a:rPr lang="en-US" sz="2000" dirty="0" err="1">
                <a:ea typeface="+mn-lt"/>
                <a:cs typeface="+mn-lt"/>
              </a:rPr>
              <a:t>FlightNumber</a:t>
            </a:r>
            <a:r>
              <a:rPr lang="en-US" sz="2000" dirty="0">
                <a:ea typeface="+mn-lt"/>
                <a:cs typeface="+mn-lt"/>
              </a:rPr>
              <a:t> and launch site.</a:t>
            </a:r>
          </a:p>
          <a:p>
            <a:pPr marL="285750" indent="-285750">
              <a:buClr>
                <a:srgbClr val="FFFFFF"/>
              </a:buClr>
              <a:buFont typeface="Arial,Sans-Serif"/>
              <a:buChar char="•"/>
            </a:pPr>
            <a:r>
              <a:rPr lang="en-US" sz="2000" dirty="0">
                <a:ea typeface="+mn-lt"/>
                <a:cs typeface="+mn-lt"/>
              </a:rPr>
              <a:t>A scatterplot was visualized to see the relationship between launch site and payload mass.</a:t>
            </a:r>
          </a:p>
          <a:p>
            <a:pPr marL="285750" indent="-285750">
              <a:buClr>
                <a:srgbClr val="FFFFFF"/>
              </a:buClr>
              <a:buFont typeface="Arial,Sans-Serif"/>
              <a:buChar char="•"/>
            </a:pPr>
            <a:r>
              <a:rPr lang="en-US" sz="2000" dirty="0">
                <a:ea typeface="+mn-lt"/>
                <a:cs typeface="+mn-lt"/>
              </a:rPr>
              <a:t>A bar graph was plotted to see the relationship between Success rate and Orbit. type</a:t>
            </a:r>
          </a:p>
          <a:p>
            <a:pPr marL="285750" indent="-285750">
              <a:buClr>
                <a:srgbClr val="FFFFFF"/>
              </a:buClr>
              <a:buFont typeface="Arial,Sans-Serif"/>
              <a:buChar char="•"/>
            </a:pPr>
            <a:r>
              <a:rPr lang="en-US" sz="2000" dirty="0">
                <a:ea typeface="+mn-lt"/>
                <a:cs typeface="+mn-lt"/>
              </a:rPr>
              <a:t>A scatterplot was visualized to see the relationship between Orbit type and Flight Number.</a:t>
            </a:r>
          </a:p>
          <a:p>
            <a:pPr marL="285750" indent="-285750">
              <a:buClr>
                <a:srgbClr val="FFFFFF"/>
              </a:buClr>
              <a:buFont typeface="Arial,Sans-Serif"/>
              <a:buChar char="•"/>
            </a:pPr>
            <a:r>
              <a:rPr lang="en-US" sz="2000" dirty="0">
                <a:ea typeface="+mn-lt"/>
                <a:cs typeface="+mn-lt"/>
              </a:rPr>
              <a:t>A scatterplot was visualized to see the relationship between Payload and Orbit type.</a:t>
            </a:r>
          </a:p>
          <a:p>
            <a:pPr marL="285750" indent="-285750">
              <a:buClr>
                <a:srgbClr val="FFFFFF"/>
              </a:buClr>
              <a:buFont typeface="Arial,Sans-Serif"/>
              <a:buChar char="•"/>
            </a:pPr>
            <a:r>
              <a:rPr lang="en-US" sz="2000" dirty="0">
                <a:ea typeface="+mn-lt"/>
                <a:cs typeface="+mn-lt"/>
              </a:rPr>
              <a:t>A </a:t>
            </a:r>
            <a:r>
              <a:rPr lang="en-US" sz="2000" dirty="0" err="1">
                <a:ea typeface="+mn-lt"/>
                <a:cs typeface="+mn-lt"/>
              </a:rPr>
              <a:t>lineplot</a:t>
            </a:r>
            <a:r>
              <a:rPr lang="en-US" sz="2000" dirty="0">
                <a:ea typeface="+mn-lt"/>
                <a:cs typeface="+mn-lt"/>
              </a:rPr>
              <a:t> was visualized the yearly launch success trends.</a:t>
            </a:r>
          </a:p>
          <a:p>
            <a:pPr marL="285750" indent="-285750">
              <a:buClr>
                <a:srgbClr val="FFFFFF"/>
              </a:buClr>
              <a:buFont typeface="Arial,Sans-Serif"/>
              <a:buChar char="•"/>
            </a:pPr>
            <a:endParaRPr lang="en-US" sz="2000" dirty="0">
              <a:ea typeface="+mn-lt"/>
              <a:cs typeface="+mn-lt"/>
            </a:endParaRPr>
          </a:p>
          <a:p>
            <a:pPr marL="285750" indent="-285750">
              <a:buClr>
                <a:srgbClr val="FFFFFF"/>
              </a:buClr>
              <a:buFont typeface="Arial,Sans-Serif"/>
              <a:buChar char="•"/>
            </a:pPr>
            <a:endParaRPr lang="en-US" sz="2000" dirty="0">
              <a:ea typeface="+mn-lt"/>
              <a:cs typeface="+mn-lt"/>
            </a:endParaRPr>
          </a:p>
          <a:p>
            <a:pPr marL="285750" indent="-285750">
              <a:buClr>
                <a:srgbClr val="FFFFFF"/>
              </a:buClr>
              <a:buFont typeface="Arial,Sans-Serif"/>
              <a:buChar char="•"/>
            </a:pPr>
            <a:endParaRPr lang="en-US" dirty="0">
              <a:ea typeface="+mn-lt"/>
              <a:cs typeface="+mn-lt"/>
            </a:endParaRPr>
          </a:p>
          <a:p>
            <a:pPr marL="285750" indent="-285750">
              <a:buClr>
                <a:srgbClr val="FFFFFF"/>
              </a:buClr>
              <a:buChar char="•"/>
            </a:pPr>
            <a:endParaRPr lang="en-US" dirty="0">
              <a:ea typeface="+mn-lt"/>
              <a:cs typeface="+mn-lt"/>
            </a:endParaRPr>
          </a:p>
          <a:p>
            <a:pPr marL="285750" indent="-285750">
              <a:buClr>
                <a:srgbClr val="FFFFFF"/>
              </a:buClr>
              <a:buChar char="•"/>
            </a:pPr>
            <a:endParaRPr lang="en-US" dirty="0">
              <a:ea typeface="+mn-lt"/>
              <a:cs typeface="+mn-lt"/>
            </a:endParaRPr>
          </a:p>
        </p:txBody>
      </p:sp>
      <p:sp>
        <p:nvSpPr>
          <p:cNvPr id="25" name="TextBox 24">
            <a:extLst>
              <a:ext uri="{FF2B5EF4-FFF2-40B4-BE49-F238E27FC236}">
                <a16:creationId xmlns:a16="http://schemas.microsoft.com/office/drawing/2014/main" id="{9E931D04-C8F2-4767-AF33-F06C7092F6CB}"/>
              </a:ext>
            </a:extLst>
          </p:cNvPr>
          <p:cNvSpPr txBox="1"/>
          <p:nvPr/>
        </p:nvSpPr>
        <p:spPr>
          <a:xfrm>
            <a:off x="265289" y="5872104"/>
            <a:ext cx="116614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Github</a:t>
            </a:r>
            <a:r>
              <a:rPr lang="en-US" dirty="0"/>
              <a:t> link: </a:t>
            </a:r>
            <a:r>
              <a:rPr lang="en-US" dirty="0">
                <a:solidFill>
                  <a:schemeClr val="accent5">
                    <a:lumMod val="20000"/>
                    <a:lumOff val="80000"/>
                  </a:schemeClr>
                </a:solidFill>
                <a:ea typeface="+mn-lt"/>
                <a:cs typeface="+mn-lt"/>
                <a:hlinkClick r:id="rId2">
                  <a:extLst>
                    <a:ext uri="{A12FA001-AC4F-418D-AE19-62706E023703}">
                      <ahyp:hlinkClr xmlns:ahyp="http://schemas.microsoft.com/office/drawing/2018/hyperlinkcolor" val="tx"/>
                    </a:ext>
                  </a:extLst>
                </a:hlinkClick>
              </a:rPr>
              <a:t>DATA-SCIENCE-Capstone-Project/jupyter-labs-eda-dataviz (1).ipynb at master · abhinandan991/DATA-SCIENCE-Capstone-Project (github.com)</a:t>
            </a:r>
            <a:endParaRPr lang="en-US">
              <a:solidFill>
                <a:schemeClr val="accent5">
                  <a:lumMod val="20000"/>
                  <a:lumOff val="80000"/>
                </a:schemeClr>
              </a:solidFill>
              <a:ea typeface="+mn-lt"/>
              <a:cs typeface="+mn-lt"/>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564017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57D7-5C5D-40A3-8F7D-EC461B7F847E}"/>
              </a:ext>
            </a:extLst>
          </p:cNvPr>
          <p:cNvSpPr>
            <a:spLocks noGrp="1"/>
          </p:cNvSpPr>
          <p:nvPr>
            <p:ph type="title"/>
          </p:nvPr>
        </p:nvSpPr>
        <p:spPr>
          <a:xfrm>
            <a:off x="1635948" y="371591"/>
            <a:ext cx="8845549" cy="1183452"/>
          </a:xfrm>
        </p:spPr>
        <p:txBody>
          <a:bodyPr vert="horz" lIns="91440" tIns="45720" rIns="91440" bIns="45720" rtlCol="0" anchor="ctr">
            <a:normAutofit/>
          </a:bodyPr>
          <a:lstStyle/>
          <a:p>
            <a:pPr algn="ctr"/>
            <a:r>
              <a:rPr lang="en-US" sz="4000" b="1" u="sng" dirty="0">
                <a:latin typeface="Cambria"/>
                <a:ea typeface="Cambria"/>
                <a:cs typeface="Calibri Light"/>
              </a:rPr>
              <a:t>EDA with SQL</a:t>
            </a:r>
            <a:endParaRPr lang="en-US" dirty="0"/>
          </a:p>
        </p:txBody>
      </p:sp>
      <p:sp>
        <p:nvSpPr>
          <p:cNvPr id="4" name="Text Placeholder 3">
            <a:extLst>
              <a:ext uri="{FF2B5EF4-FFF2-40B4-BE49-F238E27FC236}">
                <a16:creationId xmlns:a16="http://schemas.microsoft.com/office/drawing/2014/main" id="{AFB84E32-7F81-45FF-986D-953FB5716D27}"/>
              </a:ext>
            </a:extLst>
          </p:cNvPr>
          <p:cNvSpPr>
            <a:spLocks noGrp="1"/>
          </p:cNvSpPr>
          <p:nvPr>
            <p:ph type="body" sz="half" idx="2"/>
          </p:nvPr>
        </p:nvSpPr>
        <p:spPr>
          <a:xfrm>
            <a:off x="384765" y="1714972"/>
            <a:ext cx="11253845" cy="4030131"/>
          </a:xfrm>
        </p:spPr>
        <p:txBody>
          <a:bodyPr>
            <a:normAutofit fontScale="92500" lnSpcReduction="20000"/>
          </a:bodyPr>
          <a:lstStyle/>
          <a:p>
            <a:pPr marL="285750" indent="-285750">
              <a:buClr>
                <a:srgbClr val="FFFFFF"/>
              </a:buClr>
              <a:buChar char="•"/>
            </a:pPr>
            <a:r>
              <a:rPr lang="en-US" dirty="0">
                <a:ea typeface="+mn-lt"/>
                <a:cs typeface="+mn-lt"/>
              </a:rPr>
              <a:t>SQL QUERIES:</a:t>
            </a:r>
          </a:p>
          <a:p>
            <a:pPr marL="285750" indent="-285750">
              <a:buClr>
                <a:srgbClr val="FFFFFF"/>
              </a:buClr>
              <a:buChar char="•"/>
            </a:pPr>
            <a:r>
              <a:rPr lang="en-US" dirty="0">
                <a:ea typeface="+mn-lt"/>
                <a:cs typeface="+mn-lt"/>
              </a:rPr>
              <a:t>SELECT UNIQUE(</a:t>
            </a:r>
            <a:r>
              <a:rPr lang="en-US" dirty="0" err="1">
                <a:ea typeface="+mn-lt"/>
                <a:cs typeface="+mn-lt"/>
              </a:rPr>
              <a:t>Launch_Site</a:t>
            </a:r>
            <a:r>
              <a:rPr lang="en-US" dirty="0">
                <a:ea typeface="+mn-lt"/>
                <a:cs typeface="+mn-lt"/>
              </a:rPr>
              <a:t>) FROM SPACEX;</a:t>
            </a:r>
          </a:p>
          <a:p>
            <a:pPr marL="285750" indent="-285750">
              <a:buClr>
                <a:srgbClr val="FFFFFF"/>
              </a:buClr>
              <a:buChar char="•"/>
            </a:pPr>
            <a:r>
              <a:rPr lang="en-US" dirty="0">
                <a:ea typeface="+mn-lt"/>
                <a:cs typeface="+mn-lt"/>
              </a:rPr>
              <a:t>SELECT </a:t>
            </a:r>
            <a:r>
              <a:rPr lang="en-US" dirty="0" err="1">
                <a:ea typeface="+mn-lt"/>
                <a:cs typeface="+mn-lt"/>
              </a:rPr>
              <a:t>Launch_Site</a:t>
            </a:r>
            <a:r>
              <a:rPr lang="en-US" dirty="0">
                <a:ea typeface="+mn-lt"/>
                <a:cs typeface="+mn-lt"/>
              </a:rPr>
              <a:t> FROM SPACEX WHERE </a:t>
            </a:r>
            <a:r>
              <a:rPr lang="en-US" dirty="0" err="1">
                <a:ea typeface="+mn-lt"/>
                <a:cs typeface="+mn-lt"/>
              </a:rPr>
              <a:t>Launch_Site</a:t>
            </a:r>
            <a:r>
              <a:rPr lang="en-US" dirty="0">
                <a:ea typeface="+mn-lt"/>
                <a:cs typeface="+mn-lt"/>
              </a:rPr>
              <a:t> LIKE "CCA%" LIMIT 5;</a:t>
            </a:r>
          </a:p>
          <a:p>
            <a:pPr marL="285750" indent="-285750">
              <a:buClr>
                <a:srgbClr val="FFFFFF"/>
              </a:buClr>
              <a:buChar char="•"/>
            </a:pPr>
            <a:r>
              <a:rPr lang="en-US" dirty="0">
                <a:ea typeface="+mn-lt"/>
                <a:cs typeface="+mn-lt"/>
              </a:rPr>
              <a:t>SELECT SUM(PAYLOAD_MASS_KG) FROM SPACEX WHERE Customer="NASA (CRS)";</a:t>
            </a:r>
          </a:p>
          <a:p>
            <a:pPr marL="285750" indent="-285750">
              <a:buClr>
                <a:srgbClr val="FFFFFF"/>
              </a:buClr>
              <a:buChar char="•"/>
            </a:pPr>
            <a:r>
              <a:rPr lang="en-US" dirty="0">
                <a:ea typeface="+mn-lt"/>
                <a:cs typeface="+mn-lt"/>
              </a:rPr>
              <a:t>SELECT AVG(PAYLOAD_MASS_KG) FROM SPACEX WHERE </a:t>
            </a:r>
            <a:r>
              <a:rPr lang="en-US" dirty="0" err="1">
                <a:ea typeface="+mn-lt"/>
                <a:cs typeface="+mn-lt"/>
              </a:rPr>
              <a:t>Booster_Version</a:t>
            </a:r>
            <a:r>
              <a:rPr lang="en-US" dirty="0">
                <a:ea typeface="+mn-lt"/>
                <a:cs typeface="+mn-lt"/>
              </a:rPr>
              <a:t>="F9 v1.1";</a:t>
            </a:r>
          </a:p>
          <a:p>
            <a:pPr marL="285750" indent="-285750">
              <a:buClr>
                <a:srgbClr val="FFFFFF"/>
              </a:buClr>
              <a:buChar char="•"/>
            </a:pPr>
            <a:r>
              <a:rPr lang="en-US" dirty="0">
                <a:ea typeface="+mn-lt"/>
                <a:cs typeface="+mn-lt"/>
              </a:rPr>
              <a:t>SELECT MIN(Date) FROM SPACEX WHERE </a:t>
            </a:r>
            <a:r>
              <a:rPr lang="en-US" dirty="0" err="1">
                <a:ea typeface="+mn-lt"/>
                <a:cs typeface="+mn-lt"/>
              </a:rPr>
              <a:t>Landing_Outcome</a:t>
            </a:r>
            <a:r>
              <a:rPr lang="en-US" dirty="0">
                <a:ea typeface="+mn-lt"/>
                <a:cs typeface="+mn-lt"/>
              </a:rPr>
              <a:t>="Success (ground pad)";</a:t>
            </a:r>
          </a:p>
          <a:p>
            <a:pPr marL="285750" indent="-285750">
              <a:buClr>
                <a:srgbClr val="FFFFFF"/>
              </a:buClr>
              <a:buChar char="•"/>
            </a:pPr>
            <a:r>
              <a:rPr lang="en-US" dirty="0">
                <a:ea typeface="+mn-lt"/>
                <a:cs typeface="+mn-lt"/>
              </a:rPr>
              <a:t>SELECT </a:t>
            </a:r>
            <a:r>
              <a:rPr lang="en-US" dirty="0" err="1">
                <a:ea typeface="+mn-lt"/>
                <a:cs typeface="+mn-lt"/>
              </a:rPr>
              <a:t>Booster_Version</a:t>
            </a:r>
            <a:r>
              <a:rPr lang="en-US" dirty="0">
                <a:ea typeface="+mn-lt"/>
                <a:cs typeface="+mn-lt"/>
              </a:rPr>
              <a:t> FROM SPACEX WHERE </a:t>
            </a:r>
            <a:r>
              <a:rPr lang="en-US" dirty="0" err="1">
                <a:ea typeface="+mn-lt"/>
                <a:cs typeface="+mn-lt"/>
              </a:rPr>
              <a:t>Landing_Outcome</a:t>
            </a:r>
            <a:r>
              <a:rPr lang="en-US" dirty="0">
                <a:ea typeface="+mn-lt"/>
                <a:cs typeface="+mn-lt"/>
              </a:rPr>
              <a:t>="Success (drone ship)" AND PAYLOAD_MASS_KG BETWEEN 4000 AND 6000;</a:t>
            </a:r>
          </a:p>
          <a:p>
            <a:pPr marL="285750" indent="-285750">
              <a:buClr>
                <a:srgbClr val="FFFFFF"/>
              </a:buClr>
              <a:buChar char="•"/>
            </a:pPr>
            <a:r>
              <a:rPr lang="en-US" dirty="0">
                <a:ea typeface="+mn-lt"/>
                <a:cs typeface="+mn-lt"/>
              </a:rPr>
              <a:t>SELECT COUNT(SELECT </a:t>
            </a:r>
            <a:r>
              <a:rPr lang="en-US" dirty="0" err="1">
                <a:ea typeface="+mn-lt"/>
                <a:cs typeface="+mn-lt"/>
              </a:rPr>
              <a:t>Mission_Outcome</a:t>
            </a:r>
            <a:r>
              <a:rPr lang="en-US" dirty="0">
                <a:ea typeface="+mn-lt"/>
                <a:cs typeface="+mn-lt"/>
              </a:rPr>
              <a:t> FROM SPACEX WHERE </a:t>
            </a:r>
            <a:r>
              <a:rPr lang="en-US" dirty="0" err="1">
                <a:ea typeface="+mn-lt"/>
                <a:cs typeface="+mn-lt"/>
              </a:rPr>
              <a:t>Mission_Outcome</a:t>
            </a:r>
            <a:r>
              <a:rPr lang="en-US" dirty="0">
                <a:ea typeface="+mn-lt"/>
                <a:cs typeface="+mn-lt"/>
              </a:rPr>
              <a:t>="Success"), COUNT(SELECT </a:t>
            </a:r>
            <a:r>
              <a:rPr lang="en-US" dirty="0" err="1">
                <a:ea typeface="+mn-lt"/>
                <a:cs typeface="+mn-lt"/>
              </a:rPr>
              <a:t>Mission_Outcome</a:t>
            </a:r>
            <a:r>
              <a:rPr lang="en-US" dirty="0">
                <a:ea typeface="+mn-lt"/>
                <a:cs typeface="+mn-lt"/>
              </a:rPr>
              <a:t> FROM SPACEX WHERE </a:t>
            </a:r>
            <a:r>
              <a:rPr lang="en-US" dirty="0" err="1">
                <a:ea typeface="+mn-lt"/>
                <a:cs typeface="+mn-lt"/>
              </a:rPr>
              <a:t>Mission_Outcome</a:t>
            </a:r>
            <a:r>
              <a:rPr lang="en-US" dirty="0">
                <a:ea typeface="+mn-lt"/>
                <a:cs typeface="+mn-lt"/>
              </a:rPr>
              <a:t>="Failure") FROM SPACEX;</a:t>
            </a:r>
          </a:p>
          <a:p>
            <a:pPr marL="285750" indent="-285750">
              <a:buClr>
                <a:srgbClr val="FFFFFF"/>
              </a:buClr>
              <a:buChar char="•"/>
            </a:pPr>
            <a:r>
              <a:rPr lang="en-US" dirty="0">
                <a:ea typeface="+mn-lt"/>
                <a:cs typeface="+mn-lt"/>
              </a:rPr>
              <a:t>SELECT </a:t>
            </a:r>
            <a:r>
              <a:rPr lang="en-US" dirty="0" err="1">
                <a:ea typeface="+mn-lt"/>
                <a:cs typeface="+mn-lt"/>
              </a:rPr>
              <a:t>Booster_Version</a:t>
            </a:r>
            <a:r>
              <a:rPr lang="en-US" dirty="0">
                <a:ea typeface="+mn-lt"/>
                <a:cs typeface="+mn-lt"/>
              </a:rPr>
              <a:t> FROM SPACEX WHERE PAYLOAD_MASS_KG=(SELECT MAX(PAYLOAD_MASS_KG) FROM SPACEX) FROM SPACEX;</a:t>
            </a:r>
          </a:p>
          <a:p>
            <a:pPr marL="285750" indent="-285750">
              <a:buClr>
                <a:srgbClr val="FFFFFF"/>
              </a:buClr>
              <a:buChar char="•"/>
            </a:pPr>
            <a:r>
              <a:rPr lang="en-US" dirty="0">
                <a:ea typeface="+mn-lt"/>
                <a:cs typeface="+mn-lt"/>
              </a:rPr>
              <a:t>SELECT </a:t>
            </a:r>
            <a:r>
              <a:rPr lang="en-US" dirty="0" err="1">
                <a:ea typeface="+mn-lt"/>
                <a:cs typeface="+mn-lt"/>
              </a:rPr>
              <a:t>Booster_Version</a:t>
            </a:r>
            <a:r>
              <a:rPr lang="en-US" dirty="0">
                <a:ea typeface="+mn-lt"/>
                <a:cs typeface="+mn-lt"/>
              </a:rPr>
              <a:t>, </a:t>
            </a:r>
            <a:r>
              <a:rPr lang="en-US" dirty="0" err="1">
                <a:ea typeface="+mn-lt"/>
                <a:cs typeface="+mn-lt"/>
              </a:rPr>
              <a:t>Launch_Site</a:t>
            </a:r>
            <a:r>
              <a:rPr lang="en-US" dirty="0">
                <a:ea typeface="+mn-lt"/>
                <a:cs typeface="+mn-lt"/>
              </a:rPr>
              <a:t> and </a:t>
            </a:r>
            <a:r>
              <a:rPr lang="en-US" dirty="0" err="1">
                <a:ea typeface="+mn-lt"/>
                <a:cs typeface="+mn-lt"/>
              </a:rPr>
              <a:t>Landing_Outcome</a:t>
            </a:r>
            <a:r>
              <a:rPr lang="en-US" dirty="0">
                <a:ea typeface="+mn-lt"/>
                <a:cs typeface="+mn-lt"/>
              </a:rPr>
              <a:t> FROM SPACEX WHERE </a:t>
            </a:r>
            <a:r>
              <a:rPr lang="en-US" dirty="0" err="1">
                <a:ea typeface="+mn-lt"/>
                <a:cs typeface="+mn-lt"/>
              </a:rPr>
              <a:t>Landing_Outcome</a:t>
            </a:r>
            <a:r>
              <a:rPr lang="en-US" dirty="0">
                <a:ea typeface="+mn-lt"/>
                <a:cs typeface="+mn-lt"/>
              </a:rPr>
              <a:t>="Failure(drone ship)" AND YEAR LIKE "%2015";</a:t>
            </a:r>
          </a:p>
          <a:p>
            <a:pPr marL="285750" indent="-285750">
              <a:buClr>
                <a:srgbClr val="FFFFFF"/>
              </a:buClr>
              <a:buChar char="•"/>
            </a:pPr>
            <a:endParaRPr lang="en-US" dirty="0">
              <a:ea typeface="+mn-lt"/>
              <a:cs typeface="+mn-lt"/>
            </a:endParaRPr>
          </a:p>
          <a:p>
            <a:pPr marL="285750" indent="-285750">
              <a:buClr>
                <a:srgbClr val="FFFFFF"/>
              </a:buClr>
              <a:buChar char="•"/>
            </a:pPr>
            <a:endParaRPr lang="en-US" dirty="0">
              <a:ea typeface="+mn-lt"/>
              <a:cs typeface="+mn-lt"/>
            </a:endParaRPr>
          </a:p>
          <a:p>
            <a:pPr marL="285750" indent="-285750">
              <a:buClr>
                <a:srgbClr val="FFFFFF"/>
              </a:buClr>
              <a:buChar char="•"/>
            </a:pPr>
            <a:endParaRPr lang="en-US" dirty="0">
              <a:ea typeface="+mn-lt"/>
              <a:cs typeface="+mn-lt"/>
            </a:endParaRPr>
          </a:p>
        </p:txBody>
      </p:sp>
      <p:sp>
        <p:nvSpPr>
          <p:cNvPr id="25" name="TextBox 24">
            <a:extLst>
              <a:ext uri="{FF2B5EF4-FFF2-40B4-BE49-F238E27FC236}">
                <a16:creationId xmlns:a16="http://schemas.microsoft.com/office/drawing/2014/main" id="{9E931D04-C8F2-4767-AF33-F06C7092F6CB}"/>
              </a:ext>
            </a:extLst>
          </p:cNvPr>
          <p:cNvSpPr txBox="1"/>
          <p:nvPr/>
        </p:nvSpPr>
        <p:spPr>
          <a:xfrm>
            <a:off x="265289" y="5872104"/>
            <a:ext cx="116614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Github</a:t>
            </a:r>
            <a:r>
              <a:rPr lang="en-US" dirty="0"/>
              <a:t> link: </a:t>
            </a:r>
            <a:r>
              <a:rPr lang="en-US" dirty="0">
                <a:solidFill>
                  <a:schemeClr val="accent5">
                    <a:lumMod val="20000"/>
                    <a:lumOff val="80000"/>
                  </a:schemeClr>
                </a:solidFill>
                <a:ea typeface="+mn-lt"/>
                <a:cs typeface="+mn-lt"/>
                <a:hlinkClick r:id="rId2">
                  <a:extLst>
                    <a:ext uri="{A12FA001-AC4F-418D-AE19-62706E023703}">
                      <ahyp:hlinkClr xmlns:ahyp="http://schemas.microsoft.com/office/drawing/2018/hyperlinkcolor" val="tx"/>
                    </a:ext>
                  </a:extLst>
                </a:hlinkClick>
              </a:rPr>
              <a:t>DATA-SCIENCE-Capstone-Project/jupyter-labs-eda-sql-coursera.ipynb at master · abhinandan991/DATA-SCIENCE-Capstone-Project (github.com)</a:t>
            </a:r>
            <a:endParaRPr lang="en-US">
              <a:solidFill>
                <a:schemeClr val="accent5">
                  <a:lumMod val="20000"/>
                  <a:lumOff val="80000"/>
                </a:schemeClr>
              </a:solidFill>
              <a:ea typeface="+mn-lt"/>
              <a:cs typeface="+mn-lt"/>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2990911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57D7-5C5D-40A3-8F7D-EC461B7F847E}"/>
              </a:ext>
            </a:extLst>
          </p:cNvPr>
          <p:cNvSpPr>
            <a:spLocks noGrp="1"/>
          </p:cNvSpPr>
          <p:nvPr>
            <p:ph type="title"/>
          </p:nvPr>
        </p:nvSpPr>
        <p:spPr>
          <a:xfrm>
            <a:off x="497652" y="371591"/>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Build an interactive map with folium</a:t>
            </a:r>
            <a:endParaRPr lang="en-US" dirty="0"/>
          </a:p>
        </p:txBody>
      </p:sp>
      <p:sp>
        <p:nvSpPr>
          <p:cNvPr id="4" name="Text Placeholder 3">
            <a:extLst>
              <a:ext uri="{FF2B5EF4-FFF2-40B4-BE49-F238E27FC236}">
                <a16:creationId xmlns:a16="http://schemas.microsoft.com/office/drawing/2014/main" id="{AFB84E32-7F81-45FF-986D-953FB5716D27}"/>
              </a:ext>
            </a:extLst>
          </p:cNvPr>
          <p:cNvSpPr>
            <a:spLocks noGrp="1"/>
          </p:cNvSpPr>
          <p:nvPr>
            <p:ph type="body" sz="half" idx="2"/>
          </p:nvPr>
        </p:nvSpPr>
        <p:spPr>
          <a:xfrm>
            <a:off x="441209" y="1950157"/>
            <a:ext cx="11253845" cy="4030131"/>
          </a:xfrm>
        </p:spPr>
        <p:txBody>
          <a:bodyPr>
            <a:normAutofit/>
          </a:bodyPr>
          <a:lstStyle/>
          <a:p>
            <a:pPr>
              <a:buClr>
                <a:srgbClr val="FFFFFF"/>
              </a:buClr>
            </a:pPr>
            <a:r>
              <a:rPr lang="en-US" dirty="0">
                <a:ea typeface="+mn-lt"/>
                <a:cs typeface="+mn-lt"/>
              </a:rPr>
              <a:t>MAP OBJECTS USED:</a:t>
            </a:r>
          </a:p>
          <a:p>
            <a:pPr marL="285750" indent="-285750">
              <a:buChar char="•"/>
            </a:pPr>
            <a:r>
              <a:rPr lang="en-US" dirty="0">
                <a:ea typeface="+mn-lt"/>
                <a:cs typeface="+mn-lt"/>
              </a:rPr>
              <a:t>Marker: It has been used to mark the launch sites using coordinates of the sites on the world map.</a:t>
            </a:r>
          </a:p>
          <a:p>
            <a:pPr marL="285750" indent="-285750">
              <a:buClr>
                <a:srgbClr val="FFFFFF"/>
              </a:buClr>
              <a:buChar char="•"/>
            </a:pPr>
            <a:r>
              <a:rPr lang="en-US" dirty="0">
                <a:ea typeface="+mn-lt"/>
                <a:cs typeface="+mn-lt"/>
              </a:rPr>
              <a:t>Circle: It has been used to mark a highlighted circle on the map to indicate the area in which launch sites are located.</a:t>
            </a:r>
          </a:p>
          <a:p>
            <a:pPr marL="285750" indent="-285750">
              <a:buClr>
                <a:srgbClr val="FFFFFF"/>
              </a:buClr>
              <a:buChar char="•"/>
            </a:pPr>
            <a:r>
              <a:rPr lang="en-US" dirty="0">
                <a:ea typeface="+mn-lt"/>
                <a:cs typeface="+mn-lt"/>
              </a:rPr>
              <a:t>Marker Clusters: Two marker clusters have been created to cluster together launch sites that have the same coordinates. It simplifies the layout. They launch site labels have been color encoded to indicate launch outcomes from the specific sites.</a:t>
            </a:r>
          </a:p>
          <a:p>
            <a:pPr marL="285750" indent="-285750">
              <a:buClr>
                <a:srgbClr val="FFFFFF"/>
              </a:buClr>
              <a:buChar char="•"/>
            </a:pPr>
            <a:r>
              <a:rPr lang="en-US" dirty="0">
                <a:ea typeface="+mn-lt"/>
                <a:cs typeface="+mn-lt"/>
              </a:rPr>
              <a:t>Mouse Pointer: It specifies the latitude and longitude of the area of the map on which the mouse is currently hovering. These have been used to calculate and plot out distances from important landmarks of the launch sites to determine if the geological gradient has a correlation with the launch site location or success and effectively cost.</a:t>
            </a:r>
          </a:p>
          <a:p>
            <a:pPr marL="285750" indent="-285750">
              <a:buClr>
                <a:srgbClr val="FFFFFF"/>
              </a:buClr>
              <a:buChar char="•"/>
            </a:pPr>
            <a:r>
              <a:rPr lang="en-US" dirty="0">
                <a:ea typeface="+mn-lt"/>
                <a:cs typeface="+mn-lt"/>
              </a:rPr>
              <a:t>Polyline: A line drawn from launch sites to nearby important features to visualize the distance being measured.</a:t>
            </a:r>
          </a:p>
        </p:txBody>
      </p:sp>
      <p:sp>
        <p:nvSpPr>
          <p:cNvPr id="25" name="TextBox 24">
            <a:extLst>
              <a:ext uri="{FF2B5EF4-FFF2-40B4-BE49-F238E27FC236}">
                <a16:creationId xmlns:a16="http://schemas.microsoft.com/office/drawing/2014/main" id="{9E931D04-C8F2-4767-AF33-F06C7092F6CB}"/>
              </a:ext>
            </a:extLst>
          </p:cNvPr>
          <p:cNvSpPr txBox="1"/>
          <p:nvPr/>
        </p:nvSpPr>
        <p:spPr>
          <a:xfrm>
            <a:off x="265289" y="5872104"/>
            <a:ext cx="116614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Github</a:t>
            </a:r>
            <a:r>
              <a:rPr lang="en-US" dirty="0"/>
              <a:t> link: </a:t>
            </a:r>
            <a:r>
              <a:rPr lang="en-US" dirty="0">
                <a:solidFill>
                  <a:schemeClr val="accent5">
                    <a:lumMod val="20000"/>
                    <a:lumOff val="80000"/>
                  </a:schemeClr>
                </a:solidFill>
                <a:ea typeface="+mn-lt"/>
                <a:cs typeface="+mn-lt"/>
                <a:hlinkClick r:id="rId2">
                  <a:extLst>
                    <a:ext uri="{A12FA001-AC4F-418D-AE19-62706E023703}">
                      <ahyp:hlinkClr xmlns:ahyp="http://schemas.microsoft.com/office/drawing/2018/hyperlinkcolor" val="tx"/>
                    </a:ext>
                  </a:extLst>
                </a:hlinkClick>
              </a:rPr>
              <a:t>DATA-SCIENCE-Capstone-Project/lab_jupyter_launch_site_location.ipynb at master · abhinandan991/DATA-SCIENCE-Capstone-Project (github.com)</a:t>
            </a:r>
          </a:p>
        </p:txBody>
      </p:sp>
    </p:spTree>
    <p:extLst>
      <p:ext uri="{BB962C8B-B14F-4D97-AF65-F5344CB8AC3E}">
        <p14:creationId xmlns:p14="http://schemas.microsoft.com/office/powerpoint/2010/main" val="2502659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57D7-5C5D-40A3-8F7D-EC461B7F847E}"/>
              </a:ext>
            </a:extLst>
          </p:cNvPr>
          <p:cNvSpPr>
            <a:spLocks noGrp="1"/>
          </p:cNvSpPr>
          <p:nvPr>
            <p:ph type="title"/>
          </p:nvPr>
        </p:nvSpPr>
        <p:spPr>
          <a:xfrm>
            <a:off x="497652" y="371591"/>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Build a dashboard (</a:t>
            </a:r>
            <a:r>
              <a:rPr lang="en-US" sz="4000" b="1" u="sng" dirty="0" err="1">
                <a:latin typeface="Cambria"/>
                <a:ea typeface="Cambria"/>
                <a:cs typeface="Calibri Light"/>
              </a:rPr>
              <a:t>plotly</a:t>
            </a:r>
            <a:r>
              <a:rPr lang="en-US" sz="4000" b="1" u="sng" dirty="0">
                <a:latin typeface="Cambria"/>
                <a:ea typeface="Cambria"/>
                <a:cs typeface="Calibri Light"/>
              </a:rPr>
              <a:t> dash)</a:t>
            </a:r>
            <a:endParaRPr lang="en-US" dirty="0"/>
          </a:p>
        </p:txBody>
      </p:sp>
      <p:sp>
        <p:nvSpPr>
          <p:cNvPr id="4" name="Text Placeholder 3">
            <a:extLst>
              <a:ext uri="{FF2B5EF4-FFF2-40B4-BE49-F238E27FC236}">
                <a16:creationId xmlns:a16="http://schemas.microsoft.com/office/drawing/2014/main" id="{AFB84E32-7F81-45FF-986D-953FB5716D27}"/>
              </a:ext>
            </a:extLst>
          </p:cNvPr>
          <p:cNvSpPr>
            <a:spLocks noGrp="1"/>
          </p:cNvSpPr>
          <p:nvPr>
            <p:ph type="body" sz="half" idx="2"/>
          </p:nvPr>
        </p:nvSpPr>
        <p:spPr>
          <a:xfrm>
            <a:off x="572913" y="2157120"/>
            <a:ext cx="11253845" cy="4030131"/>
          </a:xfrm>
        </p:spPr>
        <p:txBody>
          <a:bodyPr>
            <a:normAutofit/>
          </a:bodyPr>
          <a:lstStyle/>
          <a:p>
            <a:r>
              <a:rPr lang="en-US" dirty="0">
                <a:ea typeface="+mn-lt"/>
                <a:cs typeface="+mn-lt"/>
              </a:rPr>
              <a:t>INTERACTIONS IN APP:</a:t>
            </a:r>
          </a:p>
          <a:p>
            <a:pPr marL="285750" indent="-285750">
              <a:buChar char="•"/>
            </a:pPr>
            <a:r>
              <a:rPr lang="en-US" dirty="0">
                <a:ea typeface="+mn-lt"/>
                <a:cs typeface="+mn-lt"/>
              </a:rPr>
              <a:t>Dropdown menu: Lists the Launch Sites. Depending on the option selected by the user, graphs on the site are updated.</a:t>
            </a:r>
          </a:p>
          <a:p>
            <a:pPr marL="285750" indent="-285750">
              <a:buClr>
                <a:srgbClr val="FFFFFF"/>
              </a:buClr>
              <a:buChar char="•"/>
            </a:pPr>
            <a:r>
              <a:rPr lang="en-US" dirty="0">
                <a:ea typeface="+mn-lt"/>
                <a:cs typeface="+mn-lt"/>
              </a:rPr>
              <a:t>Range Slider: Lets user select the range of Payload Mass. Depending on the option selected, graphs on the site are updated.</a:t>
            </a:r>
          </a:p>
          <a:p>
            <a:pPr>
              <a:buClr>
                <a:srgbClr val="FFFFFF"/>
              </a:buClr>
            </a:pPr>
            <a:r>
              <a:rPr lang="en-US" dirty="0">
                <a:ea typeface="+mn-lt"/>
                <a:cs typeface="+mn-lt"/>
              </a:rPr>
              <a:t>GRAPHS IN MAP:</a:t>
            </a:r>
          </a:p>
          <a:p>
            <a:pPr marL="285750" indent="-285750">
              <a:buChar char="•"/>
            </a:pPr>
            <a:r>
              <a:rPr lang="en-US" dirty="0">
                <a:ea typeface="+mn-lt"/>
                <a:cs typeface="+mn-lt"/>
              </a:rPr>
              <a:t>Pie Chart: Depending on the selected launch site, pie chart is updated to show the relative success each site has had at launch.</a:t>
            </a:r>
          </a:p>
          <a:p>
            <a:pPr marL="285750" indent="-285750">
              <a:buClr>
                <a:srgbClr val="FFFFFF"/>
              </a:buClr>
              <a:buChar char="•"/>
            </a:pPr>
            <a:r>
              <a:rPr lang="en-US" dirty="0">
                <a:ea typeface="+mn-lt"/>
                <a:cs typeface="+mn-lt"/>
              </a:rPr>
              <a:t>Scatterplot: Depending on the selected launch site and the range of the payload mass, the scatter plot is updated to show the correlation between Payload size and the successful launches the site has had.</a:t>
            </a:r>
          </a:p>
        </p:txBody>
      </p:sp>
      <p:sp>
        <p:nvSpPr>
          <p:cNvPr id="25" name="TextBox 24">
            <a:extLst>
              <a:ext uri="{FF2B5EF4-FFF2-40B4-BE49-F238E27FC236}">
                <a16:creationId xmlns:a16="http://schemas.microsoft.com/office/drawing/2014/main" id="{9E931D04-C8F2-4767-AF33-F06C7092F6CB}"/>
              </a:ext>
            </a:extLst>
          </p:cNvPr>
          <p:cNvSpPr txBox="1"/>
          <p:nvPr/>
        </p:nvSpPr>
        <p:spPr>
          <a:xfrm>
            <a:off x="265289" y="5872104"/>
            <a:ext cx="116614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Github</a:t>
            </a:r>
            <a:r>
              <a:rPr lang="en-US" dirty="0"/>
              <a:t> link: </a:t>
            </a:r>
            <a:r>
              <a:rPr lang="en-US" dirty="0">
                <a:solidFill>
                  <a:schemeClr val="accent5">
                    <a:lumMod val="20000"/>
                    <a:lumOff val="80000"/>
                  </a:schemeClr>
                </a:solidFill>
                <a:ea typeface="+mn-lt"/>
                <a:cs typeface="+mn-lt"/>
                <a:hlinkClick r:id="rId2">
                  <a:extLst>
                    <a:ext uri="{A12FA001-AC4F-418D-AE19-62706E023703}">
                      <ahyp:hlinkClr xmlns:ahyp="http://schemas.microsoft.com/office/drawing/2018/hyperlinkcolor" val="tx"/>
                    </a:ext>
                  </a:extLst>
                </a:hlinkClick>
              </a:rPr>
              <a:t>DATA-SCIENCE-Capstone-Project/spacex_dash_app.py at master · abhinandan991/DATA-SCIENCE-Capstone-Project (github.com)</a:t>
            </a:r>
            <a:endParaRPr lang="en-US">
              <a:solidFill>
                <a:schemeClr val="accent5">
                  <a:lumMod val="20000"/>
                  <a:lumOff val="80000"/>
                </a:schemeClr>
              </a:solidFill>
              <a:ea typeface="+mn-lt"/>
              <a:cs typeface="+mn-lt"/>
            </a:endParaRPr>
          </a:p>
        </p:txBody>
      </p:sp>
    </p:spTree>
    <p:extLst>
      <p:ext uri="{BB962C8B-B14F-4D97-AF65-F5344CB8AC3E}">
        <p14:creationId xmlns:p14="http://schemas.microsoft.com/office/powerpoint/2010/main" val="957294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57D7-5C5D-40A3-8F7D-EC461B7F847E}"/>
              </a:ext>
            </a:extLst>
          </p:cNvPr>
          <p:cNvSpPr>
            <a:spLocks noGrp="1"/>
          </p:cNvSpPr>
          <p:nvPr>
            <p:ph type="title"/>
          </p:nvPr>
        </p:nvSpPr>
        <p:spPr>
          <a:xfrm>
            <a:off x="375355" y="126999"/>
            <a:ext cx="6004513" cy="2575748"/>
          </a:xfrm>
        </p:spPr>
        <p:txBody>
          <a:bodyPr vert="horz" lIns="91440" tIns="45720" rIns="91440" bIns="45720" rtlCol="0" anchor="ctr">
            <a:normAutofit/>
          </a:bodyPr>
          <a:lstStyle/>
          <a:p>
            <a:r>
              <a:rPr lang="en-US" sz="4000" b="1" u="sng" dirty="0">
                <a:latin typeface="Cambria"/>
                <a:ea typeface="Cambria"/>
                <a:cs typeface="Calibri Light"/>
              </a:rPr>
              <a:t>PREDICTIVE ANALYSIS</a:t>
            </a:r>
            <a:br>
              <a:rPr lang="en-US" sz="4000" b="1" u="sng" dirty="0">
                <a:latin typeface="Cambria"/>
                <a:ea typeface="Cambria"/>
                <a:cs typeface="Calibri Light"/>
              </a:rPr>
            </a:br>
            <a:r>
              <a:rPr lang="en-US" sz="4000" b="1" dirty="0">
                <a:latin typeface="Cambria"/>
                <a:ea typeface="Cambria"/>
                <a:cs typeface="Calibri Light"/>
              </a:rPr>
              <a:t>CLASSIFICATION</a:t>
            </a:r>
            <a:endParaRPr lang="en-US" dirty="0"/>
          </a:p>
        </p:txBody>
      </p:sp>
      <p:sp>
        <p:nvSpPr>
          <p:cNvPr id="4" name="Text Placeholder 3">
            <a:extLst>
              <a:ext uri="{FF2B5EF4-FFF2-40B4-BE49-F238E27FC236}">
                <a16:creationId xmlns:a16="http://schemas.microsoft.com/office/drawing/2014/main" id="{AFB84E32-7F81-45FF-986D-953FB5716D27}"/>
              </a:ext>
            </a:extLst>
          </p:cNvPr>
          <p:cNvSpPr>
            <a:spLocks noGrp="1"/>
          </p:cNvSpPr>
          <p:nvPr>
            <p:ph type="body" sz="half" idx="2"/>
          </p:nvPr>
        </p:nvSpPr>
        <p:spPr>
          <a:xfrm>
            <a:off x="337727" y="2063045"/>
            <a:ext cx="5091994" cy="3343392"/>
          </a:xfrm>
        </p:spPr>
        <p:txBody>
          <a:bodyPr>
            <a:normAutofit/>
          </a:bodyPr>
          <a:lstStyle/>
          <a:p>
            <a:r>
              <a:rPr lang="en-US" dirty="0">
                <a:cs typeface="Calibri"/>
              </a:rPr>
              <a:t>Data was loaded from csv file to a </a:t>
            </a:r>
            <a:r>
              <a:rPr lang="en-US" dirty="0" err="1">
                <a:cs typeface="Calibri"/>
              </a:rPr>
              <a:t>dataframe</a:t>
            </a:r>
            <a:r>
              <a:rPr lang="en-US" dirty="0">
                <a:cs typeface="Calibri"/>
              </a:rPr>
              <a:t>. Y (</a:t>
            </a:r>
            <a:r>
              <a:rPr lang="en-US" dirty="0" err="1">
                <a:cs typeface="Calibri"/>
              </a:rPr>
              <a:t>numpy</a:t>
            </a:r>
            <a:r>
              <a:rPr lang="en-US" dirty="0">
                <a:cs typeface="Calibri"/>
              </a:rPr>
              <a:t> object) was assigned the class column of the data.</a:t>
            </a:r>
          </a:p>
          <a:p>
            <a:r>
              <a:rPr lang="en-US" dirty="0">
                <a:cs typeface="Calibri"/>
              </a:rPr>
              <a:t>The data in </a:t>
            </a:r>
            <a:r>
              <a:rPr lang="en-US" dirty="0" err="1">
                <a:cs typeface="Calibri"/>
              </a:rPr>
              <a:t>dataframe</a:t>
            </a:r>
            <a:r>
              <a:rPr lang="en-US" dirty="0">
                <a:cs typeface="Calibri"/>
              </a:rPr>
              <a:t> was then pre-processed and normalized and split into training and test set.</a:t>
            </a:r>
          </a:p>
          <a:p>
            <a:r>
              <a:rPr lang="en-US" dirty="0">
                <a:cs typeface="Calibri"/>
              </a:rPr>
              <a:t>The test set was configured to be 20% of the data.</a:t>
            </a:r>
          </a:p>
          <a:p>
            <a:r>
              <a:rPr lang="en-US" dirty="0">
                <a:cs typeface="Calibri"/>
              </a:rPr>
              <a:t>Python module </a:t>
            </a:r>
            <a:r>
              <a:rPr lang="en-US" dirty="0" err="1">
                <a:cs typeface="Calibri"/>
              </a:rPr>
              <a:t>GridSearchCV</a:t>
            </a:r>
            <a:r>
              <a:rPr lang="en-US" dirty="0">
                <a:cs typeface="Calibri"/>
              </a:rPr>
              <a:t> was then used to find the most influential/important parameters for launch success and the accuracy of its predictions were determined.</a:t>
            </a:r>
          </a:p>
        </p:txBody>
      </p:sp>
      <p:sp>
        <p:nvSpPr>
          <p:cNvPr id="5" name="Flowchart: Process 4">
            <a:extLst>
              <a:ext uri="{FF2B5EF4-FFF2-40B4-BE49-F238E27FC236}">
                <a16:creationId xmlns:a16="http://schemas.microsoft.com/office/drawing/2014/main" id="{591F99B3-9A0A-4FD9-B295-BF424A99FFAF}"/>
              </a:ext>
            </a:extLst>
          </p:cNvPr>
          <p:cNvSpPr/>
          <p:nvPr/>
        </p:nvSpPr>
        <p:spPr>
          <a:xfrm>
            <a:off x="6062133" y="629712"/>
            <a:ext cx="5653851" cy="799628"/>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Data loaded from CSV:</a:t>
            </a:r>
          </a:p>
          <a:p>
            <a:pPr algn="ctr"/>
            <a:r>
              <a:rPr lang="en-US" sz="1200" b="1" dirty="0">
                <a:solidFill>
                  <a:schemeClr val="tx1"/>
                </a:solidFill>
                <a:latin typeface="Consolas"/>
                <a:cs typeface="Calibri"/>
              </a:rPr>
              <a:t>data = </a:t>
            </a:r>
            <a:r>
              <a:rPr lang="en-US" sz="1200" b="1" dirty="0" err="1">
                <a:solidFill>
                  <a:schemeClr val="tx1"/>
                </a:solidFill>
                <a:latin typeface="Consolas"/>
                <a:cs typeface="Calibri"/>
              </a:rPr>
              <a:t>pd.read_csv</a:t>
            </a:r>
            <a:r>
              <a:rPr lang="en-US" sz="1200" b="1" dirty="0">
                <a:solidFill>
                  <a:schemeClr val="tx1"/>
                </a:solidFill>
                <a:latin typeface="Consolas"/>
                <a:cs typeface="Calibri"/>
              </a:rPr>
              <a:t>("https://cf-courses-data.s3.us.cloud-object-storage.appdomain.cloud/IBM-DS0321EN-SkillsNetwork/datasets/dataset_part_2.csv")</a:t>
            </a:r>
            <a:r>
              <a:rPr lang="en-US" sz="1200" dirty="0">
                <a:latin typeface="Consolas"/>
                <a:cs typeface="Calibri"/>
              </a:rPr>
              <a:t>
</a:t>
            </a:r>
            <a:br>
              <a:rPr lang="en-US" sz="1200" dirty="0">
                <a:latin typeface="Consolas"/>
                <a:cs typeface="Calibri"/>
              </a:rPr>
            </a:br>
            <a:endParaRPr lang="en-US" sz="1200" dirty="0">
              <a:latin typeface="Consolas"/>
              <a:cs typeface="Calibri"/>
            </a:endParaRPr>
          </a:p>
        </p:txBody>
      </p:sp>
      <p:sp>
        <p:nvSpPr>
          <p:cNvPr id="6" name="Arrow: Down 5">
            <a:extLst>
              <a:ext uri="{FF2B5EF4-FFF2-40B4-BE49-F238E27FC236}">
                <a16:creationId xmlns:a16="http://schemas.microsoft.com/office/drawing/2014/main" id="{D1925DF5-E157-4691-8B14-91E011BA0821}"/>
              </a:ext>
            </a:extLst>
          </p:cNvPr>
          <p:cNvSpPr/>
          <p:nvPr/>
        </p:nvSpPr>
        <p:spPr>
          <a:xfrm>
            <a:off x="7407669" y="1426967"/>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id="{98B37C9A-AECF-4AAA-A3BD-65E18D823E3F}"/>
              </a:ext>
            </a:extLst>
          </p:cNvPr>
          <p:cNvSpPr/>
          <p:nvPr/>
        </p:nvSpPr>
        <p:spPr>
          <a:xfrm>
            <a:off x="6118578" y="1843267"/>
            <a:ext cx="4139258" cy="611481"/>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200" b="1" dirty="0">
                <a:solidFill>
                  <a:schemeClr val="tx1"/>
                </a:solidFill>
                <a:latin typeface="Consolas"/>
                <a:cs typeface="Calibri"/>
              </a:rPr>
              <a:t>Data preprocess and normalize:</a:t>
            </a:r>
          </a:p>
          <a:p>
            <a:pPr algn="ctr"/>
            <a:r>
              <a:rPr lang="en-US" sz="1100" b="1" dirty="0">
                <a:solidFill>
                  <a:schemeClr val="tx1"/>
                </a:solidFill>
                <a:latin typeface="Consolas"/>
                <a:cs typeface="Calibri"/>
              </a:rPr>
              <a:t>X = </a:t>
            </a:r>
            <a:r>
              <a:rPr lang="en-US" sz="1100" b="1" dirty="0" err="1">
                <a:solidFill>
                  <a:schemeClr val="tx1"/>
                </a:solidFill>
                <a:latin typeface="Consolas"/>
                <a:cs typeface="Calibri"/>
              </a:rPr>
              <a:t>preprocessing.StandardScaler</a:t>
            </a:r>
            <a:r>
              <a:rPr lang="en-US" sz="1100" b="1" dirty="0">
                <a:solidFill>
                  <a:schemeClr val="tx1"/>
                </a:solidFill>
                <a:latin typeface="Consolas"/>
                <a:cs typeface="Calibri"/>
              </a:rPr>
              <a:t>().fit(X).transform(X)</a:t>
            </a:r>
            <a:endParaRPr lang="en-US" sz="1100" b="1">
              <a:solidFill>
                <a:schemeClr val="tx1"/>
              </a:solidFill>
              <a:cs typeface="Calibri"/>
            </a:endParaRPr>
          </a:p>
        </p:txBody>
      </p:sp>
      <p:sp>
        <p:nvSpPr>
          <p:cNvPr id="8" name="Arrow: Down 7">
            <a:extLst>
              <a:ext uri="{FF2B5EF4-FFF2-40B4-BE49-F238E27FC236}">
                <a16:creationId xmlns:a16="http://schemas.microsoft.com/office/drawing/2014/main" id="{C014E7D0-182C-4415-87EE-582E2A84E9A8}"/>
              </a:ext>
            </a:extLst>
          </p:cNvPr>
          <p:cNvSpPr/>
          <p:nvPr/>
        </p:nvSpPr>
        <p:spPr>
          <a:xfrm>
            <a:off x="7407669" y="2452374"/>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a:extLst>
              <a:ext uri="{FF2B5EF4-FFF2-40B4-BE49-F238E27FC236}">
                <a16:creationId xmlns:a16="http://schemas.microsoft.com/office/drawing/2014/main" id="{37D6B26D-4BA1-4BF5-ACF1-D455C5535AE1}"/>
              </a:ext>
            </a:extLst>
          </p:cNvPr>
          <p:cNvSpPr/>
          <p:nvPr/>
        </p:nvSpPr>
        <p:spPr>
          <a:xfrm>
            <a:off x="6400799" y="2849859"/>
            <a:ext cx="3471333" cy="827851"/>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Data split into train and test sets:</a:t>
            </a:r>
            <a:endParaRPr lang="en-US" dirty="0">
              <a:solidFill>
                <a:schemeClr val="tx1"/>
              </a:solidFill>
              <a:latin typeface="Calibri" panose="020F0502020204030204"/>
              <a:cs typeface="Calibri"/>
            </a:endParaRPr>
          </a:p>
          <a:p>
            <a:pPr algn="ctr"/>
            <a:r>
              <a:rPr lang="en-US" sz="1200" dirty="0" err="1">
                <a:solidFill>
                  <a:schemeClr val="tx1"/>
                </a:solidFill>
                <a:latin typeface="Consolas"/>
                <a:cs typeface="Calibri"/>
              </a:rPr>
              <a:t>X_train</a:t>
            </a:r>
            <a:r>
              <a:rPr lang="en-US" sz="1200" dirty="0">
                <a:solidFill>
                  <a:schemeClr val="tx1"/>
                </a:solidFill>
                <a:latin typeface="Consolas"/>
                <a:cs typeface="Calibri"/>
              </a:rPr>
              <a:t>, </a:t>
            </a:r>
            <a:r>
              <a:rPr lang="en-US" sz="1200" dirty="0" err="1">
                <a:solidFill>
                  <a:schemeClr val="tx1"/>
                </a:solidFill>
                <a:latin typeface="Consolas"/>
                <a:cs typeface="Calibri"/>
              </a:rPr>
              <a:t>X_test</a:t>
            </a:r>
            <a:r>
              <a:rPr lang="en-US" sz="1200" dirty="0">
                <a:solidFill>
                  <a:schemeClr val="tx1"/>
                </a:solidFill>
                <a:latin typeface="Consolas"/>
                <a:cs typeface="Calibri"/>
              </a:rPr>
              <a:t>, </a:t>
            </a:r>
            <a:r>
              <a:rPr lang="en-US" sz="1200" dirty="0" err="1">
                <a:solidFill>
                  <a:schemeClr val="tx1"/>
                </a:solidFill>
                <a:latin typeface="Consolas"/>
                <a:cs typeface="Calibri"/>
              </a:rPr>
              <a:t>Y_train</a:t>
            </a:r>
            <a:r>
              <a:rPr lang="en-US" sz="1200" dirty="0">
                <a:solidFill>
                  <a:schemeClr val="tx1"/>
                </a:solidFill>
                <a:latin typeface="Consolas"/>
                <a:cs typeface="Calibri"/>
              </a:rPr>
              <a:t>, </a:t>
            </a:r>
            <a:r>
              <a:rPr lang="en-US" sz="1200" dirty="0" err="1">
                <a:solidFill>
                  <a:schemeClr val="tx1"/>
                </a:solidFill>
                <a:latin typeface="Consolas"/>
                <a:cs typeface="Calibri"/>
              </a:rPr>
              <a:t>Y_test</a:t>
            </a:r>
            <a:r>
              <a:rPr lang="en-US" sz="1200" dirty="0">
                <a:solidFill>
                  <a:schemeClr val="tx1"/>
                </a:solidFill>
                <a:latin typeface="Consolas"/>
                <a:cs typeface="Calibri"/>
              </a:rPr>
              <a:t> = </a:t>
            </a:r>
            <a:r>
              <a:rPr lang="en-US" sz="1200" dirty="0" err="1">
                <a:solidFill>
                  <a:schemeClr val="tx1"/>
                </a:solidFill>
                <a:latin typeface="Consolas"/>
                <a:cs typeface="Calibri"/>
              </a:rPr>
              <a:t>train_test_split</a:t>
            </a:r>
            <a:r>
              <a:rPr lang="en-US" sz="1200" dirty="0">
                <a:solidFill>
                  <a:schemeClr val="tx1"/>
                </a:solidFill>
                <a:latin typeface="Consolas"/>
                <a:cs typeface="Calibri"/>
              </a:rPr>
              <a:t>( X, Y, </a:t>
            </a:r>
            <a:r>
              <a:rPr lang="en-US" sz="1200" dirty="0" err="1">
                <a:solidFill>
                  <a:schemeClr val="tx1"/>
                </a:solidFill>
                <a:latin typeface="Consolas"/>
                <a:cs typeface="Calibri"/>
              </a:rPr>
              <a:t>test_size</a:t>
            </a:r>
            <a:r>
              <a:rPr lang="en-US" sz="1200" dirty="0">
                <a:solidFill>
                  <a:schemeClr val="tx1"/>
                </a:solidFill>
                <a:latin typeface="Consolas"/>
                <a:cs typeface="Calibri"/>
              </a:rPr>
              <a:t>=0.2, </a:t>
            </a:r>
            <a:r>
              <a:rPr lang="en-US" sz="1200" dirty="0" err="1">
                <a:solidFill>
                  <a:schemeClr val="tx1"/>
                </a:solidFill>
                <a:latin typeface="Consolas"/>
                <a:cs typeface="Calibri"/>
              </a:rPr>
              <a:t>random_state</a:t>
            </a:r>
            <a:r>
              <a:rPr lang="en-US" sz="1200" dirty="0">
                <a:solidFill>
                  <a:schemeClr val="tx1"/>
                </a:solidFill>
                <a:latin typeface="Consolas"/>
                <a:cs typeface="Calibri"/>
              </a:rPr>
              <a:t>=2)</a:t>
            </a:r>
            <a:endParaRPr lang="en-US" dirty="0">
              <a:solidFill>
                <a:schemeClr val="tx1"/>
              </a:solidFill>
            </a:endParaRPr>
          </a:p>
        </p:txBody>
      </p:sp>
      <p:sp>
        <p:nvSpPr>
          <p:cNvPr id="11" name="Arrow: Down 10">
            <a:extLst>
              <a:ext uri="{FF2B5EF4-FFF2-40B4-BE49-F238E27FC236}">
                <a16:creationId xmlns:a16="http://schemas.microsoft.com/office/drawing/2014/main" id="{AEB2C921-4B09-4E4A-AB91-CA23AEE73E09}"/>
              </a:ext>
            </a:extLst>
          </p:cNvPr>
          <p:cNvSpPr/>
          <p:nvPr/>
        </p:nvSpPr>
        <p:spPr>
          <a:xfrm>
            <a:off x="7426484" y="3694151"/>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ocess 11">
            <a:extLst>
              <a:ext uri="{FF2B5EF4-FFF2-40B4-BE49-F238E27FC236}">
                <a16:creationId xmlns:a16="http://schemas.microsoft.com/office/drawing/2014/main" id="{A48A6935-2AD4-4FFF-B4C5-56BCCEB8F6B8}"/>
              </a:ext>
            </a:extLst>
          </p:cNvPr>
          <p:cNvSpPr/>
          <p:nvPr/>
        </p:nvSpPr>
        <p:spPr>
          <a:xfrm>
            <a:off x="6381984" y="4091636"/>
            <a:ext cx="3556000" cy="517407"/>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Used </a:t>
            </a:r>
            <a:r>
              <a:rPr lang="en-US" sz="1200" b="1" dirty="0" err="1">
                <a:solidFill>
                  <a:schemeClr val="tx1"/>
                </a:solidFill>
                <a:latin typeface="Consolas"/>
                <a:cs typeface="Calibri"/>
              </a:rPr>
              <a:t>GridSearchCV</a:t>
            </a:r>
            <a:r>
              <a:rPr lang="en-US" sz="1200" b="1" dirty="0">
                <a:solidFill>
                  <a:schemeClr val="tx1"/>
                </a:solidFill>
                <a:latin typeface="Consolas"/>
                <a:cs typeface="Calibri"/>
              </a:rPr>
              <a:t> to find the most </a:t>
            </a:r>
            <a:r>
              <a:rPr lang="en-US" sz="1200" b="1" dirty="0" err="1">
                <a:solidFill>
                  <a:schemeClr val="tx1"/>
                </a:solidFill>
                <a:latin typeface="Consolas"/>
                <a:cs typeface="Calibri"/>
              </a:rPr>
              <a:t>influencial</a:t>
            </a:r>
            <a:r>
              <a:rPr lang="en-US" sz="1200" b="1" dirty="0">
                <a:solidFill>
                  <a:schemeClr val="tx1"/>
                </a:solidFill>
                <a:latin typeface="Consolas"/>
                <a:cs typeface="Calibri"/>
              </a:rPr>
              <a:t> and important parameters</a:t>
            </a:r>
          </a:p>
        </p:txBody>
      </p:sp>
      <p:sp>
        <p:nvSpPr>
          <p:cNvPr id="13" name="Flowchart: Process 12">
            <a:extLst>
              <a:ext uri="{FF2B5EF4-FFF2-40B4-BE49-F238E27FC236}">
                <a16:creationId xmlns:a16="http://schemas.microsoft.com/office/drawing/2014/main" id="{81B6BEF1-C30E-4ED3-9E77-879CA4929E7E}"/>
              </a:ext>
            </a:extLst>
          </p:cNvPr>
          <p:cNvSpPr/>
          <p:nvPr/>
        </p:nvSpPr>
        <p:spPr>
          <a:xfrm>
            <a:off x="6419614" y="5022969"/>
            <a:ext cx="3471333" cy="291630"/>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Scored accuracy of each model</a:t>
            </a:r>
            <a:endParaRPr lang="en-US" dirty="0"/>
          </a:p>
          <a:p>
            <a:pPr algn="ctr"/>
            <a:endParaRPr lang="en-US" sz="1200" dirty="0">
              <a:latin typeface="Consolas"/>
              <a:cs typeface="Calibri"/>
            </a:endParaRPr>
          </a:p>
        </p:txBody>
      </p:sp>
      <p:sp>
        <p:nvSpPr>
          <p:cNvPr id="14" name="Arrow: Down 13">
            <a:extLst>
              <a:ext uri="{FF2B5EF4-FFF2-40B4-BE49-F238E27FC236}">
                <a16:creationId xmlns:a16="http://schemas.microsoft.com/office/drawing/2014/main" id="{0D9DDAAC-1615-4704-8FF0-852130FD3141}"/>
              </a:ext>
            </a:extLst>
          </p:cNvPr>
          <p:cNvSpPr/>
          <p:nvPr/>
        </p:nvSpPr>
        <p:spPr>
          <a:xfrm>
            <a:off x="7379447" y="4625484"/>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E931D04-C8F2-4767-AF33-F06C7092F6CB}"/>
              </a:ext>
            </a:extLst>
          </p:cNvPr>
          <p:cNvSpPr txBox="1"/>
          <p:nvPr/>
        </p:nvSpPr>
        <p:spPr>
          <a:xfrm>
            <a:off x="208845" y="5937956"/>
            <a:ext cx="116614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Github</a:t>
            </a:r>
            <a:r>
              <a:rPr lang="en-US" dirty="0"/>
              <a:t> link: </a:t>
            </a:r>
            <a:r>
              <a:rPr lang="en-US" dirty="0">
                <a:solidFill>
                  <a:schemeClr val="accent5">
                    <a:lumMod val="20000"/>
                    <a:lumOff val="80000"/>
                  </a:schemeClr>
                </a:solidFill>
                <a:ea typeface="+mn-lt"/>
                <a:cs typeface="+mn-lt"/>
                <a:hlinkClick r:id="rId2">
                  <a:extLst>
                    <a:ext uri="{A12FA001-AC4F-418D-AE19-62706E023703}">
                      <ahyp:hlinkClr xmlns:ahyp="http://schemas.microsoft.com/office/drawing/2018/hyperlinkcolor" val="tx"/>
                    </a:ext>
                  </a:extLst>
                </a:hlinkClick>
              </a:rPr>
              <a:t>DATA-SCIENCE-Capstone-Project/jupyter-labs-spacex-data-collection-api.ipynb at master · abhinandan991/DATA-SCIENCE-Capstone-Project (github.com)</a:t>
            </a:r>
            <a:endParaRPr lang="en-US" dirty="0">
              <a:solidFill>
                <a:schemeClr val="accent5">
                  <a:lumMod val="20000"/>
                  <a:lumOff val="80000"/>
                </a:schemeClr>
              </a:solidFill>
            </a:endParaRPr>
          </a:p>
        </p:txBody>
      </p:sp>
    </p:spTree>
    <p:extLst>
      <p:ext uri="{BB962C8B-B14F-4D97-AF65-F5344CB8AC3E}">
        <p14:creationId xmlns:p14="http://schemas.microsoft.com/office/powerpoint/2010/main" val="1805790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7D63-6536-48C9-ABCD-AA8EEFB26906}"/>
              </a:ext>
            </a:extLst>
          </p:cNvPr>
          <p:cNvSpPr>
            <a:spLocks noGrp="1"/>
          </p:cNvSpPr>
          <p:nvPr>
            <p:ph type="title"/>
          </p:nvPr>
        </p:nvSpPr>
        <p:spPr>
          <a:xfrm>
            <a:off x="902171" y="2556933"/>
            <a:ext cx="10131425" cy="1456267"/>
          </a:xfrm>
        </p:spPr>
        <p:txBody>
          <a:bodyPr>
            <a:normAutofit/>
          </a:bodyPr>
          <a:lstStyle/>
          <a:p>
            <a:r>
              <a:rPr lang="en-US" sz="2000" dirty="0">
                <a:latin typeface="Franklin Gothic Medium"/>
                <a:cs typeface="Calibri Light"/>
              </a:rPr>
              <a:t>SECTION II</a:t>
            </a:r>
            <a:br>
              <a:rPr lang="en-US" sz="2000" dirty="0">
                <a:latin typeface="Franklin Gothic Medium"/>
                <a:cs typeface="Calibri Light"/>
              </a:rPr>
            </a:br>
            <a:r>
              <a:rPr lang="en-US" sz="4400" dirty="0">
                <a:latin typeface="Franklin Gothic Medium"/>
                <a:cs typeface="Calibri Light"/>
              </a:rPr>
              <a:t>RESULTS</a:t>
            </a:r>
            <a:endParaRPr lang="en-US" sz="4400" dirty="0">
              <a:latin typeface="Franklin Gothic Medium"/>
            </a:endParaRPr>
          </a:p>
        </p:txBody>
      </p:sp>
    </p:spTree>
    <p:extLst>
      <p:ext uri="{BB962C8B-B14F-4D97-AF65-F5344CB8AC3E}">
        <p14:creationId xmlns:p14="http://schemas.microsoft.com/office/powerpoint/2010/main" val="2866480278"/>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FLIGHTNUMBER VS Launch SITE</a:t>
            </a:r>
            <a:endParaRPr lang="en-US" b="1" dirty="0">
              <a:latin typeface="Cambria"/>
              <a:ea typeface="Cambria"/>
            </a:endParaRPr>
          </a:p>
        </p:txBody>
      </p:sp>
      <p:pic>
        <p:nvPicPr>
          <p:cNvPr id="20" name="Picture 20">
            <a:extLst>
              <a:ext uri="{FF2B5EF4-FFF2-40B4-BE49-F238E27FC236}">
                <a16:creationId xmlns:a16="http://schemas.microsoft.com/office/drawing/2014/main" id="{492D4F52-DF27-41AD-8AF6-FE9EAFAC2D3D}"/>
              </a:ext>
            </a:extLst>
          </p:cNvPr>
          <p:cNvPicPr>
            <a:picLocks noChangeAspect="1"/>
          </p:cNvPicPr>
          <p:nvPr/>
        </p:nvPicPr>
        <p:blipFill rotWithShape="1">
          <a:blip r:embed="rId2"/>
          <a:srcRect l="15366" t="40777" r="13720" b="33010"/>
          <a:stretch/>
        </p:blipFill>
        <p:spPr>
          <a:xfrm>
            <a:off x="328246" y="1641475"/>
            <a:ext cx="11365146" cy="23744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2" name="TextBox 21">
            <a:extLst>
              <a:ext uri="{FF2B5EF4-FFF2-40B4-BE49-F238E27FC236}">
                <a16:creationId xmlns:a16="http://schemas.microsoft.com/office/drawing/2014/main" id="{FEED4287-2C7C-4D38-B275-43902F7E8690}"/>
              </a:ext>
            </a:extLst>
          </p:cNvPr>
          <p:cNvSpPr txBox="1"/>
          <p:nvPr/>
        </p:nvSpPr>
        <p:spPr>
          <a:xfrm>
            <a:off x="451583" y="4779352"/>
            <a:ext cx="112717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We observe that higher the flight number, higher is the success rate for each site.</a:t>
            </a:r>
          </a:p>
          <a:p>
            <a:r>
              <a:rPr lang="en-US" dirty="0">
                <a:cs typeface="Calibri"/>
              </a:rPr>
              <a:t>Therefore, flight number and success are positively corelated.</a:t>
            </a:r>
          </a:p>
        </p:txBody>
      </p:sp>
    </p:spTree>
    <p:extLst>
      <p:ext uri="{BB962C8B-B14F-4D97-AF65-F5344CB8AC3E}">
        <p14:creationId xmlns:p14="http://schemas.microsoft.com/office/powerpoint/2010/main" val="1499773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PAYLOAD VS Launch SITE</a:t>
            </a:r>
            <a:endParaRPr lang="en-US" b="1" dirty="0">
              <a:latin typeface="Cambria"/>
              <a:ea typeface="Cambria"/>
            </a:endParaRPr>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451583" y="4779352"/>
            <a:ext cx="112717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We observe that </a:t>
            </a:r>
            <a:r>
              <a:rPr lang="en-US" dirty="0">
                <a:ea typeface="+mn-lt"/>
                <a:cs typeface="+mn-lt"/>
              </a:rPr>
              <a:t>the VAFB-SLC </a:t>
            </a:r>
            <a:r>
              <a:rPr lang="en-US" dirty="0" err="1">
                <a:ea typeface="+mn-lt"/>
                <a:cs typeface="+mn-lt"/>
              </a:rPr>
              <a:t>launchsite</a:t>
            </a:r>
            <a:r>
              <a:rPr lang="en-US" dirty="0">
                <a:ea typeface="+mn-lt"/>
                <a:cs typeface="+mn-lt"/>
              </a:rPr>
              <a:t> there are no rockets launched for </a:t>
            </a:r>
            <a:r>
              <a:rPr lang="en-US" dirty="0" err="1">
                <a:ea typeface="+mn-lt"/>
                <a:cs typeface="+mn-lt"/>
              </a:rPr>
              <a:t>heavypayload</a:t>
            </a:r>
            <a:r>
              <a:rPr lang="en-US" dirty="0">
                <a:ea typeface="+mn-lt"/>
                <a:cs typeface="+mn-lt"/>
              </a:rPr>
              <a:t> mass(greater than 10000).</a:t>
            </a:r>
          </a:p>
          <a:p>
            <a:r>
              <a:rPr lang="en-US" dirty="0">
                <a:cs typeface="Calibri"/>
              </a:rPr>
              <a:t>There seems to be positive correlation between payload and launch site</a:t>
            </a:r>
          </a:p>
        </p:txBody>
      </p:sp>
      <p:pic>
        <p:nvPicPr>
          <p:cNvPr id="2" name="Picture 2">
            <a:extLst>
              <a:ext uri="{FF2B5EF4-FFF2-40B4-BE49-F238E27FC236}">
                <a16:creationId xmlns:a16="http://schemas.microsoft.com/office/drawing/2014/main" id="{3C04E01C-2056-4BAF-BBE7-E3FC1286E9B7}"/>
              </a:ext>
            </a:extLst>
          </p:cNvPr>
          <p:cNvPicPr>
            <a:picLocks noChangeAspect="1"/>
          </p:cNvPicPr>
          <p:nvPr/>
        </p:nvPicPr>
        <p:blipFill rotWithShape="1">
          <a:blip r:embed="rId2"/>
          <a:srcRect l="15519" t="35944" r="13345" b="38519"/>
          <a:stretch/>
        </p:blipFill>
        <p:spPr>
          <a:xfrm>
            <a:off x="331865" y="1709860"/>
            <a:ext cx="11520098" cy="23282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16867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SUCCESS VS </a:t>
            </a:r>
            <a:r>
              <a:rPr lang="en-US" sz="4000" b="1" u="sng" dirty="0" err="1">
                <a:latin typeface="Cambria"/>
                <a:ea typeface="Cambria"/>
                <a:cs typeface="Calibri Light"/>
              </a:rPr>
              <a:t>ORBit</a:t>
            </a:r>
            <a:r>
              <a:rPr lang="en-US" sz="4000" b="1" u="sng" dirty="0">
                <a:latin typeface="Cambria"/>
                <a:ea typeface="Cambria"/>
                <a:cs typeface="Calibri Light"/>
              </a:rPr>
              <a:t> </a:t>
            </a:r>
            <a:endParaRPr lang="en-US" b="1" dirty="0">
              <a:latin typeface="Cambria"/>
              <a:ea typeface="Cambria"/>
            </a:endParaRPr>
          </a:p>
        </p:txBody>
      </p:sp>
      <p:sp>
        <p:nvSpPr>
          <p:cNvPr id="22" name="TextBox 21">
            <a:extLst>
              <a:ext uri="{FF2B5EF4-FFF2-40B4-BE49-F238E27FC236}">
                <a16:creationId xmlns:a16="http://schemas.microsoft.com/office/drawing/2014/main" id="{FEED4287-2C7C-4D38-B275-43902F7E8690}"/>
              </a:ext>
            </a:extLst>
          </p:cNvPr>
          <p:cNvSpPr txBox="1"/>
          <p:nvPr/>
        </p:nvSpPr>
        <p:spPr>
          <a:xfrm>
            <a:off x="2698506" y="5785582"/>
            <a:ext cx="74812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We observe that </a:t>
            </a:r>
            <a:r>
              <a:rPr lang="en-US" dirty="0">
                <a:ea typeface="+mn-lt"/>
                <a:cs typeface="+mn-lt"/>
              </a:rPr>
              <a:t>the GEO, VLEO, SSO, ES-L1, HEO orbits have high success rate.</a:t>
            </a:r>
            <a:endParaRPr lang="en-US" dirty="0"/>
          </a:p>
        </p:txBody>
      </p:sp>
      <p:pic>
        <p:nvPicPr>
          <p:cNvPr id="4" name="Picture 4">
            <a:extLst>
              <a:ext uri="{FF2B5EF4-FFF2-40B4-BE49-F238E27FC236}">
                <a16:creationId xmlns:a16="http://schemas.microsoft.com/office/drawing/2014/main" id="{A3E7AE19-B951-4E86-B59E-DF4A05723920}"/>
              </a:ext>
            </a:extLst>
          </p:cNvPr>
          <p:cNvPicPr>
            <a:picLocks noChangeAspect="1"/>
          </p:cNvPicPr>
          <p:nvPr/>
        </p:nvPicPr>
        <p:blipFill rotWithShape="1">
          <a:blip r:embed="rId2"/>
          <a:srcRect l="15455" t="50987" r="55758" b="17056"/>
          <a:stretch/>
        </p:blipFill>
        <p:spPr>
          <a:xfrm>
            <a:off x="2404275" y="1322436"/>
            <a:ext cx="6759757" cy="422327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3854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Flight number vs orbit</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451583" y="4779352"/>
            <a:ext cx="112717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We observe that </a:t>
            </a:r>
            <a:r>
              <a:rPr lang="en-US" dirty="0">
                <a:ea typeface="+mn-lt"/>
                <a:cs typeface="+mn-lt"/>
              </a:rPr>
              <a:t>in the LEO orbit the Success appears related to the number of flights; on the other hand, there seems to be no relationship between flight number when in GTO orbit.</a:t>
            </a:r>
            <a:endParaRPr lang="en-US" dirty="0"/>
          </a:p>
        </p:txBody>
      </p:sp>
      <p:pic>
        <p:nvPicPr>
          <p:cNvPr id="3" name="Picture 3">
            <a:extLst>
              <a:ext uri="{FF2B5EF4-FFF2-40B4-BE49-F238E27FC236}">
                <a16:creationId xmlns:a16="http://schemas.microsoft.com/office/drawing/2014/main" id="{FC02C8C0-BC22-4E15-B145-6E643BAFB1FC}"/>
              </a:ext>
            </a:extLst>
          </p:cNvPr>
          <p:cNvPicPr>
            <a:picLocks noChangeAspect="1"/>
          </p:cNvPicPr>
          <p:nvPr/>
        </p:nvPicPr>
        <p:blipFill rotWithShape="1">
          <a:blip r:embed="rId2"/>
          <a:srcRect l="14585" t="41563" r="13087" b="33215"/>
          <a:stretch/>
        </p:blipFill>
        <p:spPr>
          <a:xfrm>
            <a:off x="435709" y="1768475"/>
            <a:ext cx="11164820" cy="24446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89498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20030" y="2009759"/>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bg1"/>
                </a:solidFill>
                <a:latin typeface="IBM Plex Mono Text"/>
              </a:rPr>
              <a:t>Executive Summary</a:t>
            </a:r>
            <a:endParaRPr lang="en-US">
              <a:solidFill>
                <a:schemeClr val="bg1"/>
              </a:solidFill>
            </a:endParaRPr>
          </a:p>
          <a:p>
            <a:pPr>
              <a:lnSpc>
                <a:spcPct val="100000"/>
              </a:lnSpc>
              <a:spcBef>
                <a:spcPts val="1400"/>
              </a:spcBef>
            </a:pPr>
            <a:r>
              <a:rPr lang="en-US" sz="2200">
                <a:solidFill>
                  <a:schemeClr val="bg1"/>
                </a:solidFill>
                <a:latin typeface="Abadi"/>
              </a:rPr>
              <a:t>Introduction</a:t>
            </a:r>
            <a:endParaRPr lang="en-US">
              <a:solidFill>
                <a:schemeClr val="bg1"/>
              </a:solidFill>
            </a:endParaRPr>
          </a:p>
          <a:p>
            <a:pPr>
              <a:lnSpc>
                <a:spcPct val="100000"/>
              </a:lnSpc>
              <a:spcBef>
                <a:spcPts val="1400"/>
              </a:spcBef>
            </a:pPr>
            <a:r>
              <a:rPr lang="en-US" sz="2200" dirty="0">
                <a:solidFill>
                  <a:schemeClr val="bg1"/>
                </a:solidFill>
                <a:latin typeface="Abadi"/>
              </a:rPr>
              <a:t>Methodology</a:t>
            </a:r>
          </a:p>
          <a:p>
            <a:pPr>
              <a:lnSpc>
                <a:spcPct val="100000"/>
              </a:lnSpc>
              <a:spcBef>
                <a:spcPts val="1400"/>
              </a:spcBef>
            </a:pPr>
            <a:r>
              <a:rPr lang="en-US" sz="2200" dirty="0">
                <a:solidFill>
                  <a:schemeClr val="bg1"/>
                </a:solidFill>
                <a:latin typeface="Abadi"/>
              </a:rPr>
              <a:t>Results</a:t>
            </a:r>
          </a:p>
          <a:p>
            <a:pPr>
              <a:lnSpc>
                <a:spcPct val="100000"/>
              </a:lnSpc>
              <a:spcBef>
                <a:spcPts val="1400"/>
              </a:spcBef>
            </a:pPr>
            <a:r>
              <a:rPr lang="en-US" sz="2200" dirty="0">
                <a:solidFill>
                  <a:schemeClr val="bg1"/>
                </a:solidFill>
                <a:latin typeface="Abadi"/>
              </a:rPr>
              <a:t>Conclusion</a:t>
            </a:r>
          </a:p>
          <a:p>
            <a:pPr>
              <a:lnSpc>
                <a:spcPct val="100000"/>
              </a:lnSpc>
              <a:spcBef>
                <a:spcPts val="1400"/>
              </a:spcBef>
            </a:pPr>
            <a:r>
              <a:rPr lang="en-US" sz="2200" dirty="0">
                <a:solidFill>
                  <a:schemeClr val="bg1"/>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19492" y="129124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4">
                    <a:lumMod val="40000"/>
                    <a:lumOff val="60000"/>
                  </a:schemeClr>
                </a:solidFill>
                <a:latin typeface="Abadi"/>
              </a:rPr>
              <a:t>Outline</a:t>
            </a:r>
          </a:p>
        </p:txBody>
      </p:sp>
    </p:spTree>
    <p:extLst>
      <p:ext uri="{BB962C8B-B14F-4D97-AF65-F5344CB8AC3E}">
        <p14:creationId xmlns:p14="http://schemas.microsoft.com/office/powerpoint/2010/main" val="1484485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Payload vs orbit</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451583" y="4964967"/>
            <a:ext cx="112717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cs typeface="Calibri"/>
              </a:rPr>
              <a:t>We observe that </a:t>
            </a:r>
            <a:r>
              <a:rPr lang="en-US" dirty="0">
                <a:ea typeface="+mn-lt"/>
                <a:cs typeface="+mn-lt"/>
              </a:rPr>
              <a:t>with heavy payloads the successful landing or positive landing rate are more for Polar, LEO and ISS.</a:t>
            </a:r>
          </a:p>
          <a:p>
            <a:pPr algn="just"/>
            <a:r>
              <a:rPr lang="en-US" dirty="0">
                <a:ea typeface="+mn-lt"/>
                <a:cs typeface="+mn-lt"/>
              </a:rPr>
              <a:t>However for GTO we cannot distinguish this well as both positive landing rate and negative landing(unsuccessful mission) are both there here.</a:t>
            </a:r>
          </a:p>
          <a:p>
            <a:endParaRPr lang="en-US" dirty="0">
              <a:cs typeface="Calibri"/>
            </a:endParaRPr>
          </a:p>
        </p:txBody>
      </p:sp>
      <p:pic>
        <p:nvPicPr>
          <p:cNvPr id="2" name="Picture 3">
            <a:extLst>
              <a:ext uri="{FF2B5EF4-FFF2-40B4-BE49-F238E27FC236}">
                <a16:creationId xmlns:a16="http://schemas.microsoft.com/office/drawing/2014/main" id="{0C7F5915-488B-492E-9755-D88C36FCAE90}"/>
              </a:ext>
            </a:extLst>
          </p:cNvPr>
          <p:cNvPicPr>
            <a:picLocks noChangeAspect="1"/>
          </p:cNvPicPr>
          <p:nvPr/>
        </p:nvPicPr>
        <p:blipFill rotWithShape="1">
          <a:blip r:embed="rId2"/>
          <a:srcRect l="15710" t="40301" r="55597" b="18060"/>
          <a:stretch/>
        </p:blipFill>
        <p:spPr>
          <a:xfrm>
            <a:off x="3806092" y="1250707"/>
            <a:ext cx="4229530" cy="346217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49544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Yearly launch success trends</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2737583" y="5551121"/>
            <a:ext cx="66899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cs typeface="Calibri"/>
              </a:rPr>
              <a:t>We </a:t>
            </a:r>
            <a:r>
              <a:rPr lang="en-US" dirty="0">
                <a:ea typeface="+mn-lt"/>
                <a:cs typeface="+mn-lt"/>
              </a:rPr>
              <a:t>observe that the sucess rate since 2013 kept increasing till 2020</a:t>
            </a:r>
            <a:endParaRPr lang="en-US" dirty="0"/>
          </a:p>
          <a:p>
            <a:endParaRPr lang="en-US" dirty="0">
              <a:cs typeface="Calibri"/>
            </a:endParaRPr>
          </a:p>
        </p:txBody>
      </p:sp>
      <p:pic>
        <p:nvPicPr>
          <p:cNvPr id="3" name="Picture 3">
            <a:extLst>
              <a:ext uri="{FF2B5EF4-FFF2-40B4-BE49-F238E27FC236}">
                <a16:creationId xmlns:a16="http://schemas.microsoft.com/office/drawing/2014/main" id="{9B21E2A2-5AE1-4757-9930-A62BCCB68939}"/>
              </a:ext>
            </a:extLst>
          </p:cNvPr>
          <p:cNvPicPr>
            <a:picLocks noChangeAspect="1"/>
          </p:cNvPicPr>
          <p:nvPr/>
        </p:nvPicPr>
        <p:blipFill rotWithShape="1">
          <a:blip r:embed="rId2"/>
          <a:srcRect l="14452" t="36671" r="54651" b="30486"/>
          <a:stretch/>
        </p:blipFill>
        <p:spPr>
          <a:xfrm>
            <a:off x="2702169" y="1182321"/>
            <a:ext cx="6762733" cy="404751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3106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19498" y="2003052"/>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All launch site names</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2506785" y="3405554"/>
            <a:ext cx="7022122" cy="9284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000"/>
              </a:spcAft>
              <a:buFont typeface="Arial,Sans-Serif"/>
              <a:buChar char="•"/>
            </a:pPr>
            <a:r>
              <a:rPr lang="en-US" sz="2800" dirty="0">
                <a:solidFill>
                  <a:schemeClr val="accent5">
                    <a:lumMod val="20000"/>
                    <a:lumOff val="80000"/>
                  </a:schemeClr>
                </a:solidFill>
              </a:rPr>
              <a:t>SELECT UNIQUE(</a:t>
            </a:r>
            <a:r>
              <a:rPr lang="en-US" sz="2800" dirty="0" err="1">
                <a:solidFill>
                  <a:schemeClr val="accent5">
                    <a:lumMod val="20000"/>
                    <a:lumOff val="80000"/>
                  </a:schemeClr>
                </a:solidFill>
              </a:rPr>
              <a:t>Launch_Site</a:t>
            </a:r>
            <a:r>
              <a:rPr lang="en-US" sz="2800" dirty="0">
                <a:solidFill>
                  <a:schemeClr val="accent5">
                    <a:lumMod val="20000"/>
                    <a:lumOff val="80000"/>
                  </a:schemeClr>
                </a:solidFill>
              </a:rPr>
              <a:t>) FROM SPACEX;</a:t>
            </a:r>
            <a:endParaRPr lang="en-US" sz="2800">
              <a:solidFill>
                <a:schemeClr val="accent5">
                  <a:lumMod val="20000"/>
                  <a:lumOff val="80000"/>
                </a:schemeClr>
              </a:solidFill>
              <a:ea typeface="+mn-lt"/>
              <a:cs typeface="+mn-lt"/>
            </a:endParaRPr>
          </a:p>
          <a:p>
            <a:endParaRPr lang="en-US" dirty="0">
              <a:cs typeface="Calibri"/>
            </a:endParaRPr>
          </a:p>
        </p:txBody>
      </p:sp>
      <p:sp>
        <p:nvSpPr>
          <p:cNvPr id="2" name="TextBox 1">
            <a:extLst>
              <a:ext uri="{FF2B5EF4-FFF2-40B4-BE49-F238E27FC236}">
                <a16:creationId xmlns:a16="http://schemas.microsoft.com/office/drawing/2014/main" id="{B15E8AB5-9FCF-43BD-B7A0-9075D59FC006}"/>
              </a:ext>
            </a:extLst>
          </p:cNvPr>
          <p:cNvSpPr txBox="1"/>
          <p:nvPr/>
        </p:nvSpPr>
        <p:spPr>
          <a:xfrm>
            <a:off x="3278553" y="4284784"/>
            <a:ext cx="54785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Displays all the unique launch sites  in data</a:t>
            </a:r>
            <a:endParaRPr lang="en-US" sz="2400">
              <a:cs typeface="Calibri"/>
            </a:endParaRPr>
          </a:p>
        </p:txBody>
      </p:sp>
    </p:spTree>
    <p:extLst>
      <p:ext uri="{BB962C8B-B14F-4D97-AF65-F5344CB8AC3E}">
        <p14:creationId xmlns:p14="http://schemas.microsoft.com/office/powerpoint/2010/main" val="2241344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19498" y="2003052"/>
            <a:ext cx="11028067" cy="1183452"/>
          </a:xfrm>
        </p:spPr>
        <p:txBody>
          <a:bodyPr vert="horz" lIns="91440" tIns="45720" rIns="91440" bIns="45720" rtlCol="0" anchor="ctr">
            <a:normAutofit/>
          </a:bodyPr>
          <a:lstStyle/>
          <a:p>
            <a:pPr algn="ctr"/>
            <a:r>
              <a:rPr lang="en-US" sz="4000" b="1" u="sng" dirty="0">
                <a:ea typeface="+mj-lt"/>
                <a:cs typeface="+mj-lt"/>
              </a:rPr>
              <a:t>Launch Site Names Begin with 'CCA' </a:t>
            </a:r>
            <a:endParaRPr lang="en-US">
              <a:cs typeface="Calibri Light" panose="020F0302020204030204"/>
            </a:endParaRPr>
          </a:p>
        </p:txBody>
      </p:sp>
      <p:sp>
        <p:nvSpPr>
          <p:cNvPr id="21" name="TextBox 20">
            <a:extLst>
              <a:ext uri="{FF2B5EF4-FFF2-40B4-BE49-F238E27FC236}">
                <a16:creationId xmlns:a16="http://schemas.microsoft.com/office/drawing/2014/main" id="{CEAD6DD0-ABC0-4C13-ABEF-F3C7B1C6AC34}"/>
              </a:ext>
            </a:extLst>
          </p:cNvPr>
          <p:cNvSpPr txBox="1"/>
          <p:nvPr/>
        </p:nvSpPr>
        <p:spPr>
          <a:xfrm>
            <a:off x="113324" y="3425092"/>
            <a:ext cx="11965352" cy="148758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spcAft>
                <a:spcPts val="1000"/>
              </a:spcAft>
              <a:buFont typeface="Arial,Sans-Serif"/>
              <a:buChar char="•"/>
            </a:pPr>
            <a:r>
              <a:rPr lang="en-US" sz="2800" dirty="0">
                <a:solidFill>
                  <a:schemeClr val="accent5">
                    <a:lumMod val="20000"/>
                    <a:lumOff val="80000"/>
                  </a:schemeClr>
                </a:solidFill>
              </a:rPr>
              <a:t>SELECT </a:t>
            </a:r>
            <a:r>
              <a:rPr lang="en-US" sz="2800" dirty="0" err="1">
                <a:solidFill>
                  <a:schemeClr val="accent5">
                    <a:lumMod val="20000"/>
                    <a:lumOff val="80000"/>
                  </a:schemeClr>
                </a:solidFill>
              </a:rPr>
              <a:t>Launch_Site</a:t>
            </a:r>
            <a:r>
              <a:rPr lang="en-US" sz="2800" dirty="0">
                <a:solidFill>
                  <a:schemeClr val="accent5">
                    <a:lumMod val="20000"/>
                    <a:lumOff val="80000"/>
                  </a:schemeClr>
                </a:solidFill>
              </a:rPr>
              <a:t> FROM SPACEX WHERE </a:t>
            </a:r>
            <a:r>
              <a:rPr lang="en-US" sz="2800" dirty="0" err="1">
                <a:solidFill>
                  <a:schemeClr val="accent5">
                    <a:lumMod val="20000"/>
                    <a:lumOff val="80000"/>
                  </a:schemeClr>
                </a:solidFill>
              </a:rPr>
              <a:t>Launch_Site</a:t>
            </a:r>
            <a:r>
              <a:rPr lang="en-US" sz="2800" dirty="0">
                <a:solidFill>
                  <a:schemeClr val="accent5">
                    <a:lumMod val="20000"/>
                    <a:lumOff val="80000"/>
                  </a:schemeClr>
                </a:solidFill>
              </a:rPr>
              <a:t> LIKE "CCA%" LIMIT 5;</a:t>
            </a:r>
            <a:endParaRPr lang="en-US" sz="2800">
              <a:solidFill>
                <a:schemeClr val="accent5">
                  <a:lumMod val="20000"/>
                  <a:lumOff val="80000"/>
                </a:schemeClr>
              </a:solidFill>
              <a:ea typeface="+mn-lt"/>
              <a:cs typeface="+mn-lt"/>
            </a:endParaRPr>
          </a:p>
          <a:p>
            <a:pPr marL="285750" indent="-285750" algn="ctr">
              <a:spcAft>
                <a:spcPts val="1000"/>
              </a:spcAft>
              <a:buFont typeface="Arial,Sans-Serif"/>
              <a:buChar char="•"/>
            </a:pPr>
            <a:endParaRPr lang="en-US" sz="2800" dirty="0">
              <a:ea typeface="+mn-lt"/>
              <a:cs typeface="+mn-lt"/>
            </a:endParaRPr>
          </a:p>
          <a:p>
            <a:pPr algn="ctr"/>
            <a:endParaRPr lang="en-US" dirty="0">
              <a:cs typeface="Calibri"/>
            </a:endParaRPr>
          </a:p>
        </p:txBody>
      </p:sp>
      <p:sp>
        <p:nvSpPr>
          <p:cNvPr id="2" name="TextBox 1">
            <a:extLst>
              <a:ext uri="{FF2B5EF4-FFF2-40B4-BE49-F238E27FC236}">
                <a16:creationId xmlns:a16="http://schemas.microsoft.com/office/drawing/2014/main" id="{B15E8AB5-9FCF-43BD-B7A0-9075D59FC006}"/>
              </a:ext>
            </a:extLst>
          </p:cNvPr>
          <p:cNvSpPr txBox="1"/>
          <p:nvPr/>
        </p:nvSpPr>
        <p:spPr>
          <a:xfrm>
            <a:off x="1783861" y="4167553"/>
            <a:ext cx="86340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Displays 5 records where the launch site name starts with "CCA"</a:t>
            </a:r>
            <a:endParaRPr lang="en-US" dirty="0"/>
          </a:p>
        </p:txBody>
      </p:sp>
    </p:spTree>
    <p:extLst>
      <p:ext uri="{BB962C8B-B14F-4D97-AF65-F5344CB8AC3E}">
        <p14:creationId xmlns:p14="http://schemas.microsoft.com/office/powerpoint/2010/main" val="1600544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19498" y="2003052"/>
            <a:ext cx="11028067" cy="1183452"/>
          </a:xfrm>
        </p:spPr>
        <p:txBody>
          <a:bodyPr vert="horz" lIns="91440" tIns="45720" rIns="91440" bIns="45720" rtlCol="0" anchor="ctr">
            <a:normAutofit/>
          </a:bodyPr>
          <a:lstStyle/>
          <a:p>
            <a:pPr algn="ctr"/>
            <a:r>
              <a:rPr lang="en-US" sz="4000" b="1" u="sng" dirty="0">
                <a:ea typeface="+mj-lt"/>
                <a:cs typeface="+mj-lt"/>
              </a:rPr>
              <a:t>Total payload mass</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113324" y="3412267"/>
            <a:ext cx="11965352" cy="151323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spcAft>
                <a:spcPts val="1000"/>
              </a:spcAft>
              <a:buFont typeface="Arial,Sans-Serif"/>
              <a:buChar char="•"/>
            </a:pPr>
            <a:r>
              <a:rPr lang="en-US" sz="2800" dirty="0">
                <a:solidFill>
                  <a:schemeClr val="accent5">
                    <a:lumMod val="20000"/>
                    <a:lumOff val="80000"/>
                  </a:schemeClr>
                </a:solidFill>
              </a:rPr>
              <a:t>SELECT SUM(PAYLOAD_MASS_KG) FROM SPACEX WHERE Customer="NASA (CRS)";</a:t>
            </a:r>
            <a:endParaRPr lang="en-US">
              <a:solidFill>
                <a:schemeClr val="accent5">
                  <a:lumMod val="20000"/>
                  <a:lumOff val="80000"/>
                </a:schemeClr>
              </a:solidFill>
              <a:cs typeface="Calibri"/>
            </a:endParaRPr>
          </a:p>
          <a:p>
            <a:pPr marL="285750" indent="-285750">
              <a:spcAft>
                <a:spcPts val="1000"/>
              </a:spcAft>
              <a:buFont typeface="Arial,Sans-Serif"/>
              <a:buChar char="•"/>
            </a:pPr>
            <a:endParaRPr lang="en-US" sz="2800" dirty="0">
              <a:ea typeface="+mn-lt"/>
              <a:cs typeface="+mn-lt"/>
            </a:endParaRPr>
          </a:p>
        </p:txBody>
      </p:sp>
      <p:sp>
        <p:nvSpPr>
          <p:cNvPr id="2" name="TextBox 1">
            <a:extLst>
              <a:ext uri="{FF2B5EF4-FFF2-40B4-BE49-F238E27FC236}">
                <a16:creationId xmlns:a16="http://schemas.microsoft.com/office/drawing/2014/main" id="{B15E8AB5-9FCF-43BD-B7A0-9075D59FC006}"/>
              </a:ext>
            </a:extLst>
          </p:cNvPr>
          <p:cNvSpPr txBox="1"/>
          <p:nvPr/>
        </p:nvSpPr>
        <p:spPr>
          <a:xfrm>
            <a:off x="1783861" y="4299257"/>
            <a:ext cx="86340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Displays the total payload mass by summing all records in row</a:t>
            </a:r>
            <a:endParaRPr lang="en-US" dirty="0"/>
          </a:p>
        </p:txBody>
      </p:sp>
    </p:spTree>
    <p:extLst>
      <p:ext uri="{BB962C8B-B14F-4D97-AF65-F5344CB8AC3E}">
        <p14:creationId xmlns:p14="http://schemas.microsoft.com/office/powerpoint/2010/main" val="3840874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19498" y="2003052"/>
            <a:ext cx="11028067" cy="1183452"/>
          </a:xfrm>
        </p:spPr>
        <p:txBody>
          <a:bodyPr vert="horz" lIns="91440" tIns="45720" rIns="91440" bIns="45720" rtlCol="0" anchor="ctr">
            <a:normAutofit/>
          </a:bodyPr>
          <a:lstStyle/>
          <a:p>
            <a:pPr algn="ctr"/>
            <a:r>
              <a:rPr lang="en-US" sz="4000" b="1" u="sng" dirty="0">
                <a:ea typeface="+mj-lt"/>
                <a:cs typeface="+mj-lt"/>
              </a:rPr>
              <a:t>Average payload mass (f9 v1.1)</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113324" y="3489212"/>
            <a:ext cx="11965352" cy="135934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spcAft>
                <a:spcPts val="1000"/>
              </a:spcAft>
              <a:buFont typeface="Arial,Sans-Serif"/>
              <a:buChar char="•"/>
            </a:pPr>
            <a:r>
              <a:rPr lang="en-US" sz="2800" dirty="0">
                <a:solidFill>
                  <a:schemeClr val="accent5">
                    <a:lumMod val="20000"/>
                    <a:lumOff val="80000"/>
                  </a:schemeClr>
                </a:solidFill>
              </a:rPr>
              <a:t>SELECT AVG(PAYLOAD_MASS_KG) FROM SPACEX WHERE </a:t>
            </a:r>
            <a:r>
              <a:rPr lang="en-US" sz="2800" dirty="0" err="1">
                <a:solidFill>
                  <a:schemeClr val="accent5">
                    <a:lumMod val="20000"/>
                    <a:lumOff val="80000"/>
                  </a:schemeClr>
                </a:solidFill>
              </a:rPr>
              <a:t>Booster_Version</a:t>
            </a:r>
            <a:r>
              <a:rPr lang="en-US" sz="2800" dirty="0">
                <a:solidFill>
                  <a:schemeClr val="accent5">
                    <a:lumMod val="20000"/>
                    <a:lumOff val="80000"/>
                  </a:schemeClr>
                </a:solidFill>
              </a:rPr>
              <a:t>="F9 v1.1";</a:t>
            </a:r>
            <a:endParaRPr lang="en-US" sz="2800">
              <a:solidFill>
                <a:schemeClr val="accent5">
                  <a:lumMod val="20000"/>
                  <a:lumOff val="80000"/>
                </a:schemeClr>
              </a:solidFill>
              <a:ea typeface="+mn-lt"/>
              <a:cs typeface="+mn-lt"/>
            </a:endParaRPr>
          </a:p>
          <a:p>
            <a:pPr algn="ctr"/>
            <a:endParaRPr lang="en-US" dirty="0">
              <a:ea typeface="+mn-lt"/>
              <a:cs typeface="+mn-lt"/>
            </a:endParaRPr>
          </a:p>
        </p:txBody>
      </p:sp>
      <p:sp>
        <p:nvSpPr>
          <p:cNvPr id="2" name="TextBox 1">
            <a:extLst>
              <a:ext uri="{FF2B5EF4-FFF2-40B4-BE49-F238E27FC236}">
                <a16:creationId xmlns:a16="http://schemas.microsoft.com/office/drawing/2014/main" id="{B15E8AB5-9FCF-43BD-B7A0-9075D59FC006}"/>
              </a:ext>
            </a:extLst>
          </p:cNvPr>
          <p:cNvSpPr txBox="1"/>
          <p:nvPr/>
        </p:nvSpPr>
        <p:spPr>
          <a:xfrm>
            <a:off x="1783861" y="4383923"/>
            <a:ext cx="86340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Displays the average payload mass of all boosters of version F9 v1.1</a:t>
            </a:r>
            <a:endParaRPr lang="en-US" dirty="0"/>
          </a:p>
        </p:txBody>
      </p:sp>
    </p:spTree>
    <p:extLst>
      <p:ext uri="{BB962C8B-B14F-4D97-AF65-F5344CB8AC3E}">
        <p14:creationId xmlns:p14="http://schemas.microsoft.com/office/powerpoint/2010/main" val="2722804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19498" y="2003052"/>
            <a:ext cx="11028067" cy="1183452"/>
          </a:xfrm>
        </p:spPr>
        <p:txBody>
          <a:bodyPr vert="horz" lIns="91440" tIns="45720" rIns="91440" bIns="45720" rtlCol="0" anchor="ctr">
            <a:normAutofit/>
          </a:bodyPr>
          <a:lstStyle/>
          <a:p>
            <a:pPr algn="ctr"/>
            <a:r>
              <a:rPr lang="en-US" sz="4000" b="1" u="sng" dirty="0">
                <a:ea typeface="+mj-lt"/>
                <a:cs typeface="+mj-lt"/>
              </a:rPr>
              <a:t>First successful ground launch</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113324" y="3489212"/>
            <a:ext cx="11965352" cy="135934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spcAft>
                <a:spcPts val="1000"/>
              </a:spcAft>
              <a:buFont typeface="Arial,Sans-Serif"/>
              <a:buChar char="•"/>
            </a:pPr>
            <a:r>
              <a:rPr lang="en-US" sz="2800" dirty="0">
                <a:solidFill>
                  <a:schemeClr val="accent5">
                    <a:lumMod val="20000"/>
                    <a:lumOff val="80000"/>
                  </a:schemeClr>
                </a:solidFill>
              </a:rPr>
              <a:t>SELECT MIN(Date) FROM SPACEX WHERE </a:t>
            </a:r>
            <a:r>
              <a:rPr lang="en-US" sz="2800" dirty="0" err="1">
                <a:solidFill>
                  <a:schemeClr val="accent5">
                    <a:lumMod val="20000"/>
                    <a:lumOff val="80000"/>
                  </a:schemeClr>
                </a:solidFill>
              </a:rPr>
              <a:t>Landing_Outcome</a:t>
            </a:r>
            <a:r>
              <a:rPr lang="en-US" sz="2800" dirty="0">
                <a:solidFill>
                  <a:schemeClr val="accent5">
                    <a:lumMod val="20000"/>
                    <a:lumOff val="80000"/>
                  </a:schemeClr>
                </a:solidFill>
              </a:rPr>
              <a:t>="Success (ground pad)";</a:t>
            </a:r>
            <a:endParaRPr lang="en-US" sz="2800">
              <a:solidFill>
                <a:schemeClr val="accent5">
                  <a:lumMod val="20000"/>
                  <a:lumOff val="80000"/>
                </a:schemeClr>
              </a:solidFill>
              <a:ea typeface="+mn-lt"/>
              <a:cs typeface="+mn-lt"/>
            </a:endParaRPr>
          </a:p>
          <a:p>
            <a:pPr algn="ctr"/>
            <a:endParaRPr lang="en-US" dirty="0">
              <a:ea typeface="+mn-lt"/>
              <a:cs typeface="+mn-lt"/>
            </a:endParaRPr>
          </a:p>
        </p:txBody>
      </p:sp>
      <p:sp>
        <p:nvSpPr>
          <p:cNvPr id="2" name="TextBox 1">
            <a:extLst>
              <a:ext uri="{FF2B5EF4-FFF2-40B4-BE49-F238E27FC236}">
                <a16:creationId xmlns:a16="http://schemas.microsoft.com/office/drawing/2014/main" id="{B15E8AB5-9FCF-43BD-B7A0-9075D59FC006}"/>
              </a:ext>
            </a:extLst>
          </p:cNvPr>
          <p:cNvSpPr txBox="1"/>
          <p:nvPr/>
        </p:nvSpPr>
        <p:spPr>
          <a:xfrm>
            <a:off x="1783861" y="4383923"/>
            <a:ext cx="86340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Displays the date of the first successful ground launch in the table</a:t>
            </a:r>
            <a:endParaRPr lang="en-US" dirty="0"/>
          </a:p>
        </p:txBody>
      </p:sp>
    </p:spTree>
    <p:extLst>
      <p:ext uri="{BB962C8B-B14F-4D97-AF65-F5344CB8AC3E}">
        <p14:creationId xmlns:p14="http://schemas.microsoft.com/office/powerpoint/2010/main" val="3888611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19498" y="2003052"/>
            <a:ext cx="11028067" cy="1183452"/>
          </a:xfrm>
        </p:spPr>
        <p:txBody>
          <a:bodyPr vert="horz" lIns="91440" tIns="45720" rIns="91440" bIns="45720" rtlCol="0" anchor="ctr">
            <a:normAutofit/>
          </a:bodyPr>
          <a:lstStyle/>
          <a:p>
            <a:pPr algn="ctr"/>
            <a:r>
              <a:rPr lang="en-US" sz="4000" b="1" u="sng" dirty="0">
                <a:ea typeface="+mj-lt"/>
                <a:cs typeface="+mj-lt"/>
              </a:rPr>
              <a:t>Successful drone ship landing</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113324" y="3209648"/>
            <a:ext cx="11965352" cy="191847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spcAft>
                <a:spcPts val="1000"/>
              </a:spcAft>
              <a:buFont typeface="Arial,Sans-Serif"/>
              <a:buChar char="•"/>
            </a:pPr>
            <a:r>
              <a:rPr lang="en-US" sz="2800" dirty="0">
                <a:solidFill>
                  <a:schemeClr val="accent5">
                    <a:lumMod val="20000"/>
                    <a:lumOff val="80000"/>
                  </a:schemeClr>
                </a:solidFill>
              </a:rPr>
              <a:t>SELECT </a:t>
            </a:r>
            <a:r>
              <a:rPr lang="en-US" sz="2800" dirty="0" err="1">
                <a:solidFill>
                  <a:schemeClr val="accent5">
                    <a:lumMod val="20000"/>
                    <a:lumOff val="80000"/>
                  </a:schemeClr>
                </a:solidFill>
              </a:rPr>
              <a:t>Booster_Version</a:t>
            </a:r>
            <a:r>
              <a:rPr lang="en-US" sz="2800" dirty="0">
                <a:solidFill>
                  <a:schemeClr val="accent5">
                    <a:lumMod val="20000"/>
                    <a:lumOff val="80000"/>
                  </a:schemeClr>
                </a:solidFill>
              </a:rPr>
              <a:t> FROM SPACEX WHERE </a:t>
            </a:r>
            <a:r>
              <a:rPr lang="en-US" sz="2800" dirty="0" err="1">
                <a:solidFill>
                  <a:schemeClr val="accent5">
                    <a:lumMod val="20000"/>
                    <a:lumOff val="80000"/>
                  </a:schemeClr>
                </a:solidFill>
              </a:rPr>
              <a:t>Landing_Outcome</a:t>
            </a:r>
            <a:r>
              <a:rPr lang="en-US" sz="2800" dirty="0">
                <a:solidFill>
                  <a:schemeClr val="accent5">
                    <a:lumMod val="20000"/>
                    <a:lumOff val="80000"/>
                  </a:schemeClr>
                </a:solidFill>
              </a:rPr>
              <a:t>="Success (drone ship)" AND PAYLOAD_MASS_KG BETWEEN 4000 AND 6000;</a:t>
            </a:r>
            <a:endParaRPr lang="en-US" sz="2800">
              <a:solidFill>
                <a:schemeClr val="accent5">
                  <a:lumMod val="20000"/>
                  <a:lumOff val="80000"/>
                </a:schemeClr>
              </a:solidFill>
              <a:ea typeface="+mn-lt"/>
              <a:cs typeface="+mn-lt"/>
            </a:endParaRPr>
          </a:p>
          <a:p>
            <a:pPr marL="285750" indent="-285750">
              <a:spcAft>
                <a:spcPts val="1000"/>
              </a:spcAft>
              <a:buFont typeface="Arial,Sans-Serif"/>
              <a:buChar char="•"/>
            </a:pPr>
            <a:endParaRPr lang="en-US" sz="2800" dirty="0">
              <a:ea typeface="+mn-lt"/>
              <a:cs typeface="+mn-lt"/>
            </a:endParaRPr>
          </a:p>
          <a:p>
            <a:pPr algn="ctr"/>
            <a:endParaRPr lang="en-US" dirty="0">
              <a:ea typeface="+mn-lt"/>
              <a:cs typeface="+mn-lt"/>
            </a:endParaRPr>
          </a:p>
        </p:txBody>
      </p:sp>
      <p:sp>
        <p:nvSpPr>
          <p:cNvPr id="2" name="TextBox 1">
            <a:extLst>
              <a:ext uri="{FF2B5EF4-FFF2-40B4-BE49-F238E27FC236}">
                <a16:creationId xmlns:a16="http://schemas.microsoft.com/office/drawing/2014/main" id="{B15E8AB5-9FCF-43BD-B7A0-9075D59FC006}"/>
              </a:ext>
            </a:extLst>
          </p:cNvPr>
          <p:cNvSpPr txBox="1"/>
          <p:nvPr/>
        </p:nvSpPr>
        <p:spPr>
          <a:xfrm>
            <a:off x="1783861" y="4299257"/>
            <a:ext cx="86340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Displays the booster versions which had successful landings and had a payload mass between 4000 and 6000 kgs</a:t>
            </a:r>
            <a:endParaRPr lang="en-US" dirty="0">
              <a:cs typeface="Calibri"/>
            </a:endParaRPr>
          </a:p>
        </p:txBody>
      </p:sp>
    </p:spTree>
    <p:extLst>
      <p:ext uri="{BB962C8B-B14F-4D97-AF65-F5344CB8AC3E}">
        <p14:creationId xmlns:p14="http://schemas.microsoft.com/office/powerpoint/2010/main" val="1684458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522980" y="1523274"/>
            <a:ext cx="11028067" cy="1183452"/>
          </a:xfrm>
        </p:spPr>
        <p:txBody>
          <a:bodyPr vert="horz" lIns="91440" tIns="45720" rIns="91440" bIns="45720" rtlCol="0" anchor="ctr">
            <a:normAutofit/>
          </a:bodyPr>
          <a:lstStyle/>
          <a:p>
            <a:pPr algn="ctr"/>
            <a:r>
              <a:rPr lang="en-US" sz="4000" b="1" u="sng" dirty="0">
                <a:ea typeface="+mj-lt"/>
                <a:cs typeface="+mj-lt"/>
              </a:rPr>
              <a:t>Total successes and failures</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395545" y="2706160"/>
            <a:ext cx="11400908" cy="333937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spcAft>
                <a:spcPts val="1000"/>
              </a:spcAft>
              <a:buFont typeface="Arial,Sans-Serif"/>
              <a:buChar char="•"/>
            </a:pPr>
            <a:r>
              <a:rPr lang="en-US" sz="2800" dirty="0">
                <a:solidFill>
                  <a:schemeClr val="accent5">
                    <a:lumMod val="20000"/>
                    <a:lumOff val="80000"/>
                  </a:schemeClr>
                </a:solidFill>
              </a:rPr>
              <a:t>SELECT COUNT(SELECT </a:t>
            </a:r>
            <a:r>
              <a:rPr lang="en-US" sz="2800" dirty="0" err="1">
                <a:solidFill>
                  <a:schemeClr val="accent5">
                    <a:lumMod val="20000"/>
                    <a:lumOff val="80000"/>
                  </a:schemeClr>
                </a:solidFill>
              </a:rPr>
              <a:t>Mission_Outcome</a:t>
            </a:r>
            <a:r>
              <a:rPr lang="en-US" sz="2800" dirty="0">
                <a:solidFill>
                  <a:schemeClr val="accent5">
                    <a:lumMod val="20000"/>
                    <a:lumOff val="80000"/>
                  </a:schemeClr>
                </a:solidFill>
              </a:rPr>
              <a:t> FROM SPACEX WHERE </a:t>
            </a:r>
            <a:r>
              <a:rPr lang="en-US" sz="2800" dirty="0" err="1">
                <a:solidFill>
                  <a:schemeClr val="accent5">
                    <a:lumMod val="20000"/>
                    <a:lumOff val="80000"/>
                  </a:schemeClr>
                </a:solidFill>
              </a:rPr>
              <a:t>Mission_Outcome</a:t>
            </a:r>
            <a:r>
              <a:rPr lang="en-US" sz="2800" dirty="0">
                <a:solidFill>
                  <a:schemeClr val="accent5">
                    <a:lumMod val="20000"/>
                    <a:lumOff val="80000"/>
                  </a:schemeClr>
                </a:solidFill>
              </a:rPr>
              <a:t>="Success"), COUNT(SELECT </a:t>
            </a:r>
            <a:r>
              <a:rPr lang="en-US" sz="2800" dirty="0" err="1">
                <a:solidFill>
                  <a:schemeClr val="accent5">
                    <a:lumMod val="20000"/>
                    <a:lumOff val="80000"/>
                  </a:schemeClr>
                </a:solidFill>
              </a:rPr>
              <a:t>Mission_Outcome</a:t>
            </a:r>
            <a:r>
              <a:rPr lang="en-US" sz="2800" dirty="0">
                <a:solidFill>
                  <a:schemeClr val="accent5">
                    <a:lumMod val="20000"/>
                    <a:lumOff val="80000"/>
                  </a:schemeClr>
                </a:solidFill>
              </a:rPr>
              <a:t> FROM SPACEX WHERE </a:t>
            </a:r>
            <a:r>
              <a:rPr lang="en-US" sz="2800" dirty="0" err="1">
                <a:solidFill>
                  <a:schemeClr val="accent5">
                    <a:lumMod val="20000"/>
                    <a:lumOff val="80000"/>
                  </a:schemeClr>
                </a:solidFill>
              </a:rPr>
              <a:t>Mission_Outcome</a:t>
            </a:r>
            <a:r>
              <a:rPr lang="en-US" sz="2800" dirty="0">
                <a:solidFill>
                  <a:schemeClr val="accent5">
                    <a:lumMod val="20000"/>
                    <a:lumOff val="80000"/>
                  </a:schemeClr>
                </a:solidFill>
              </a:rPr>
              <a:t>="Failure") FROM SPACEX;</a:t>
            </a:r>
            <a:endParaRPr lang="en-US" sz="2800">
              <a:solidFill>
                <a:schemeClr val="accent5">
                  <a:lumMod val="20000"/>
                  <a:lumOff val="80000"/>
                </a:schemeClr>
              </a:solidFill>
              <a:ea typeface="+mn-lt"/>
              <a:cs typeface="+mn-lt"/>
            </a:endParaRPr>
          </a:p>
          <a:p>
            <a:pPr marL="285750" indent="-285750" algn="ctr">
              <a:spcAft>
                <a:spcPts val="1000"/>
              </a:spcAft>
              <a:buFont typeface="Arial,Sans-Serif"/>
              <a:buChar char="•"/>
            </a:pPr>
            <a:endParaRPr lang="en-US" sz="2800" dirty="0">
              <a:ea typeface="+mn-lt"/>
              <a:cs typeface="+mn-lt"/>
            </a:endParaRPr>
          </a:p>
          <a:p>
            <a:pPr marL="285750" indent="-285750" algn="ctr">
              <a:spcAft>
                <a:spcPts val="1000"/>
              </a:spcAft>
              <a:buFont typeface="Arial,Sans-Serif"/>
              <a:buChar char="•"/>
            </a:pPr>
            <a:endParaRPr lang="en-US" sz="2800" dirty="0">
              <a:ea typeface="+mn-lt"/>
              <a:cs typeface="+mn-lt"/>
            </a:endParaRPr>
          </a:p>
          <a:p>
            <a:pPr algn="ctr"/>
            <a:endParaRPr lang="en-US" dirty="0">
              <a:ea typeface="+mn-lt"/>
              <a:cs typeface="+mn-lt"/>
            </a:endParaRPr>
          </a:p>
        </p:txBody>
      </p:sp>
      <p:sp>
        <p:nvSpPr>
          <p:cNvPr id="2" name="TextBox 1">
            <a:extLst>
              <a:ext uri="{FF2B5EF4-FFF2-40B4-BE49-F238E27FC236}">
                <a16:creationId xmlns:a16="http://schemas.microsoft.com/office/drawing/2014/main" id="{B15E8AB5-9FCF-43BD-B7A0-9075D59FC006}"/>
              </a:ext>
            </a:extLst>
          </p:cNvPr>
          <p:cNvSpPr txBox="1"/>
          <p:nvPr/>
        </p:nvSpPr>
        <p:spPr>
          <a:xfrm>
            <a:off x="1689787" y="4637923"/>
            <a:ext cx="86340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Displays the total number of successes and failures recorded in the table by sub-querying to include constraints</a:t>
            </a:r>
            <a:endParaRPr lang="en-US" dirty="0">
              <a:cs typeface="Calibri"/>
            </a:endParaRPr>
          </a:p>
        </p:txBody>
      </p:sp>
    </p:spTree>
    <p:extLst>
      <p:ext uri="{BB962C8B-B14F-4D97-AF65-F5344CB8AC3E}">
        <p14:creationId xmlns:p14="http://schemas.microsoft.com/office/powerpoint/2010/main" val="1509293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522980" y="1523274"/>
            <a:ext cx="11028067" cy="1183452"/>
          </a:xfrm>
        </p:spPr>
        <p:txBody>
          <a:bodyPr vert="horz" lIns="91440" tIns="45720" rIns="91440" bIns="45720" rtlCol="0" anchor="ctr">
            <a:normAutofit/>
          </a:bodyPr>
          <a:lstStyle/>
          <a:p>
            <a:pPr algn="ctr"/>
            <a:r>
              <a:rPr lang="en-US" sz="4000" b="1" u="sng" dirty="0">
                <a:ea typeface="+mj-lt"/>
                <a:cs typeface="+mj-lt"/>
              </a:rPr>
              <a:t>Maximum payload carriers</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339101" y="2784581"/>
            <a:ext cx="11400908" cy="179023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spcAft>
                <a:spcPts val="1000"/>
              </a:spcAft>
              <a:buFont typeface="Arial,Sans-Serif"/>
              <a:buChar char="•"/>
            </a:pPr>
            <a:r>
              <a:rPr lang="en-US" sz="2800" dirty="0">
                <a:solidFill>
                  <a:schemeClr val="accent5">
                    <a:lumMod val="20000"/>
                    <a:lumOff val="80000"/>
                  </a:schemeClr>
                </a:solidFill>
              </a:rPr>
              <a:t>SELECT </a:t>
            </a:r>
            <a:r>
              <a:rPr lang="en-US" sz="2800" dirty="0" err="1">
                <a:solidFill>
                  <a:schemeClr val="accent5">
                    <a:lumMod val="20000"/>
                    <a:lumOff val="80000"/>
                  </a:schemeClr>
                </a:solidFill>
              </a:rPr>
              <a:t>Booster_Version</a:t>
            </a:r>
            <a:r>
              <a:rPr lang="en-US" sz="2800" dirty="0">
                <a:solidFill>
                  <a:schemeClr val="accent5">
                    <a:lumMod val="20000"/>
                    <a:lumOff val="80000"/>
                  </a:schemeClr>
                </a:solidFill>
              </a:rPr>
              <a:t> FROM SPACEX WHERE PAYLOAD_MASS_KG=(SELECT MAX(PAYLOAD_MASS_KG) FROM SPACEX) FROM SPACEX;</a:t>
            </a:r>
            <a:endParaRPr lang="en-US" sz="2800">
              <a:solidFill>
                <a:schemeClr val="accent5">
                  <a:lumMod val="20000"/>
                  <a:lumOff val="80000"/>
                </a:schemeClr>
              </a:solidFill>
              <a:ea typeface="+mn-lt"/>
              <a:cs typeface="+mn-lt"/>
            </a:endParaRPr>
          </a:p>
          <a:p>
            <a:pPr algn="ctr"/>
            <a:endParaRPr lang="en-US" dirty="0">
              <a:ea typeface="+mn-lt"/>
              <a:cs typeface="+mn-lt"/>
            </a:endParaRPr>
          </a:p>
        </p:txBody>
      </p:sp>
      <p:sp>
        <p:nvSpPr>
          <p:cNvPr id="2" name="TextBox 1">
            <a:extLst>
              <a:ext uri="{FF2B5EF4-FFF2-40B4-BE49-F238E27FC236}">
                <a16:creationId xmlns:a16="http://schemas.microsoft.com/office/drawing/2014/main" id="{B15E8AB5-9FCF-43BD-B7A0-9075D59FC006}"/>
              </a:ext>
            </a:extLst>
          </p:cNvPr>
          <p:cNvSpPr txBox="1"/>
          <p:nvPr/>
        </p:nvSpPr>
        <p:spPr>
          <a:xfrm>
            <a:off x="1783861" y="4261627"/>
            <a:ext cx="86340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Displays the boosters that have carried the maximum payload. The payload has been calculated by sub querying</a:t>
            </a:r>
            <a:endParaRPr lang="en-US" dirty="0">
              <a:cs typeface="Calibri"/>
            </a:endParaRPr>
          </a:p>
        </p:txBody>
      </p:sp>
    </p:spTree>
    <p:extLst>
      <p:ext uri="{BB962C8B-B14F-4D97-AF65-F5344CB8AC3E}">
        <p14:creationId xmlns:p14="http://schemas.microsoft.com/office/powerpoint/2010/main" val="33854267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1653363" y="365760"/>
            <a:ext cx="9367203"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accent4">
                    <a:lumMod val="40000"/>
                    <a:lumOff val="60000"/>
                  </a:schemeClr>
                </a:solidFill>
                <a:latin typeface="+mj-lt"/>
                <a:ea typeface="+mj-ea"/>
                <a:cs typeface="+mj-cs"/>
              </a:rPr>
              <a:t>EXECUTIVE SUMMARY</a:t>
            </a:r>
            <a:endParaRPr lang="en-US" sz="4400" kern="1200" dirty="0">
              <a:solidFill>
                <a:schemeClr val="accent4">
                  <a:lumMod val="40000"/>
                  <a:lumOff val="60000"/>
                </a:schemeClr>
              </a:solidFill>
              <a:latin typeface="+mj-lt"/>
              <a:ea typeface="+mj-ea"/>
              <a:cs typeface="Calibri Light"/>
            </a:endParaRPr>
          </a:p>
        </p:txBody>
      </p:sp>
      <p:sp>
        <p:nvSpPr>
          <p:cNvPr id="15" name="Freeform: Shape 1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2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225866" y="1757061"/>
            <a:ext cx="9367204" cy="1962611"/>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accent1">
                    <a:lumMod val="20000"/>
                    <a:lumOff val="80000"/>
                  </a:schemeClr>
                </a:solidFill>
                <a:latin typeface="+mn-lt"/>
              </a:rPr>
              <a:t>Data collection</a:t>
            </a:r>
            <a:endParaRPr lang="en-US" sz="2400">
              <a:solidFill>
                <a:schemeClr val="accent1">
                  <a:lumMod val="20000"/>
                  <a:lumOff val="80000"/>
                </a:schemeClr>
              </a:solidFill>
            </a:endParaRPr>
          </a:p>
          <a:p>
            <a:pPr>
              <a:spcBef>
                <a:spcPts val="1400"/>
              </a:spcBef>
              <a:buFont typeface="Arial" panose="020B0604020202020204" pitchFamily="34" charset="0"/>
              <a:buChar char="•"/>
            </a:pPr>
            <a:r>
              <a:rPr lang="en-US" sz="2400" dirty="0">
                <a:solidFill>
                  <a:schemeClr val="accent1">
                    <a:lumMod val="20000"/>
                    <a:lumOff val="80000"/>
                  </a:schemeClr>
                </a:solidFill>
                <a:latin typeface="+mn-lt"/>
              </a:rPr>
              <a:t>Perform data wrangling</a:t>
            </a:r>
            <a:endParaRPr lang="en-US" sz="2400">
              <a:solidFill>
                <a:schemeClr val="accent1">
                  <a:lumMod val="20000"/>
                  <a:lumOff val="80000"/>
                </a:schemeClr>
              </a:solidFill>
              <a:latin typeface="+mn-lt"/>
              <a:cs typeface="Calibri"/>
            </a:endParaRPr>
          </a:p>
          <a:p>
            <a:pPr>
              <a:spcBef>
                <a:spcPts val="1400"/>
              </a:spcBef>
              <a:buFont typeface="Arial" panose="020B0604020202020204" pitchFamily="34" charset="0"/>
              <a:buChar char="•"/>
            </a:pPr>
            <a:r>
              <a:rPr lang="en-US" sz="2400" dirty="0">
                <a:solidFill>
                  <a:schemeClr val="accent1">
                    <a:lumMod val="20000"/>
                    <a:lumOff val="80000"/>
                  </a:schemeClr>
                </a:solidFill>
                <a:latin typeface="+mn-lt"/>
              </a:rPr>
              <a:t>Perform exploratory data analysis (EDA) using visualization and SQL</a:t>
            </a:r>
            <a:endParaRPr lang="en-US" sz="2400">
              <a:solidFill>
                <a:schemeClr val="accent1">
                  <a:lumMod val="20000"/>
                  <a:lumOff val="80000"/>
                </a:schemeClr>
              </a:solidFill>
              <a:latin typeface="+mn-lt"/>
              <a:cs typeface="Calibri"/>
            </a:endParaRPr>
          </a:p>
          <a:p>
            <a:pPr>
              <a:spcBef>
                <a:spcPts val="1400"/>
              </a:spcBef>
              <a:buFont typeface="Arial" panose="020B0604020202020204" pitchFamily="34" charset="0"/>
              <a:buChar char="•"/>
            </a:pPr>
            <a:r>
              <a:rPr lang="en-US" sz="2400" dirty="0">
                <a:solidFill>
                  <a:schemeClr val="accent1">
                    <a:lumMod val="20000"/>
                    <a:lumOff val="80000"/>
                  </a:schemeClr>
                </a:solidFill>
                <a:latin typeface="+mn-lt"/>
              </a:rPr>
              <a:t>Perform interactive visual analytics using Folium and </a:t>
            </a:r>
            <a:r>
              <a:rPr lang="en-US" sz="2400" err="1">
                <a:solidFill>
                  <a:schemeClr val="accent1">
                    <a:lumMod val="20000"/>
                    <a:lumOff val="80000"/>
                  </a:schemeClr>
                </a:solidFill>
                <a:latin typeface="+mn-lt"/>
              </a:rPr>
              <a:t>Plotly</a:t>
            </a:r>
            <a:r>
              <a:rPr lang="en-US" sz="2400" dirty="0">
                <a:solidFill>
                  <a:schemeClr val="accent1">
                    <a:lumMod val="20000"/>
                    <a:lumOff val="80000"/>
                  </a:schemeClr>
                </a:solidFill>
                <a:latin typeface="+mn-lt"/>
              </a:rPr>
              <a:t> Dash</a:t>
            </a:r>
            <a:endParaRPr lang="en-US" sz="2400">
              <a:solidFill>
                <a:schemeClr val="accent1">
                  <a:lumMod val="20000"/>
                  <a:lumOff val="80000"/>
                </a:schemeClr>
              </a:solidFill>
              <a:latin typeface="+mn-lt"/>
              <a:cs typeface="Calibri"/>
            </a:endParaRPr>
          </a:p>
          <a:p>
            <a:pPr>
              <a:spcBef>
                <a:spcPts val="1400"/>
              </a:spcBef>
              <a:buFont typeface="Arial" panose="020B0604020202020204" pitchFamily="34" charset="0"/>
              <a:buChar char="•"/>
            </a:pPr>
            <a:r>
              <a:rPr lang="en-US" sz="2400" dirty="0">
                <a:solidFill>
                  <a:schemeClr val="accent1">
                    <a:lumMod val="20000"/>
                    <a:lumOff val="80000"/>
                  </a:schemeClr>
                </a:solidFill>
                <a:latin typeface="+mn-lt"/>
              </a:rPr>
              <a:t>Perform predictive analysis using classification models</a:t>
            </a:r>
            <a:endParaRPr lang="en-US" sz="2400">
              <a:solidFill>
                <a:schemeClr val="accent1">
                  <a:lumMod val="20000"/>
                  <a:lumOff val="80000"/>
                </a:schemeClr>
              </a:solidFill>
              <a:latin typeface="+mn-lt"/>
              <a:cs typeface="Calibri"/>
            </a:endParaRPr>
          </a:p>
          <a:p>
            <a:pPr lvl="1">
              <a:spcBef>
                <a:spcPts val="1400"/>
              </a:spcBef>
              <a:buFont typeface="Arial" panose="020B0604020202020204" pitchFamily="34" charset="0"/>
              <a:buChar char="•"/>
            </a:pPr>
            <a:endParaRPr lang="en-US" sz="2000" dirty="0">
              <a:solidFill>
                <a:schemeClr val="accent1">
                  <a:lumMod val="20000"/>
                  <a:lumOff val="80000"/>
                </a:schemeClr>
              </a:solidFill>
              <a:latin typeface="+mn-lt"/>
              <a:cs typeface="Calibri" panose="020F0502020204030204"/>
            </a:endParaRPr>
          </a:p>
          <a:p>
            <a:pPr lvl="1">
              <a:spcBef>
                <a:spcPts val="1400"/>
              </a:spcBef>
              <a:buFont typeface="Arial" panose="020B0604020202020204" pitchFamily="34" charset="0"/>
              <a:buChar char="•"/>
            </a:pPr>
            <a:endParaRPr lang="en-US" sz="2000" dirty="0">
              <a:solidFill>
                <a:schemeClr val="accent1">
                  <a:lumMod val="20000"/>
                  <a:lumOff val="80000"/>
                </a:schemeClr>
              </a:solidFill>
              <a:latin typeface="+mn-lt"/>
              <a:cs typeface="Calibri" panose="020F0502020204030204"/>
            </a:endParaRPr>
          </a:p>
          <a:p>
            <a:pPr>
              <a:spcBef>
                <a:spcPts val="1400"/>
              </a:spcBef>
              <a:buFont typeface="Arial" panose="020B0604020202020204" pitchFamily="34" charset="0"/>
              <a:buChar char="•"/>
            </a:pPr>
            <a:endParaRPr lang="en-US" sz="2000" dirty="0">
              <a:solidFill>
                <a:schemeClr val="accent1">
                  <a:lumMod val="20000"/>
                  <a:lumOff val="80000"/>
                </a:schemeClr>
              </a:solidFill>
              <a:latin typeface="+mn-lt"/>
              <a:cs typeface="Calibri" panose="020F0502020204030204"/>
            </a:endParaRPr>
          </a:p>
          <a:p>
            <a:pPr>
              <a:spcBef>
                <a:spcPts val="1400"/>
              </a:spcBef>
              <a:buFont typeface="Arial" panose="020B0604020202020204" pitchFamily="34" charset="0"/>
              <a:buChar char="•"/>
            </a:pPr>
            <a:endParaRPr lang="en-US" sz="2000" dirty="0">
              <a:solidFill>
                <a:schemeClr val="accent1">
                  <a:lumMod val="20000"/>
                  <a:lumOff val="80000"/>
                </a:schemeClr>
              </a:solidFill>
              <a:latin typeface="+mn-lt"/>
              <a:cs typeface="Calibri" panose="020F0502020204030204"/>
            </a:endParaRPr>
          </a:p>
          <a:p>
            <a:pPr>
              <a:spcBef>
                <a:spcPts val="1400"/>
              </a:spcBef>
              <a:buFont typeface="Arial" panose="020B0604020202020204" pitchFamily="34" charset="0"/>
              <a:buChar char="•"/>
            </a:pPr>
            <a:endParaRPr lang="en-US" sz="2000" dirty="0">
              <a:solidFill>
                <a:schemeClr val="accent1">
                  <a:lumMod val="20000"/>
                  <a:lumOff val="80000"/>
                </a:schemeClr>
              </a:solidFill>
              <a:latin typeface="+mn-lt"/>
              <a:cs typeface="Calibri" panose="020F0502020204030204"/>
            </a:endParaRPr>
          </a:p>
          <a:p>
            <a:pPr>
              <a:spcBef>
                <a:spcPts val="1400"/>
              </a:spcBef>
              <a:buFont typeface="Arial" panose="020B0604020202020204" pitchFamily="34" charset="0"/>
              <a:buChar char="•"/>
            </a:pPr>
            <a:endParaRPr lang="en-US" sz="2000" dirty="0">
              <a:solidFill>
                <a:schemeClr val="accent1">
                  <a:lumMod val="20000"/>
                  <a:lumOff val="80000"/>
                </a:schemeClr>
              </a:solidFill>
              <a:latin typeface="+mn-lt"/>
              <a:cs typeface="Calibri" panose="020F0502020204030204"/>
            </a:endParaRPr>
          </a:p>
          <a:p>
            <a:pPr>
              <a:spcBef>
                <a:spcPts val="1400"/>
              </a:spcBef>
              <a:buFont typeface="Arial" panose="020B0604020202020204" pitchFamily="34" charset="0"/>
              <a:buChar char="•"/>
            </a:pPr>
            <a:endParaRPr lang="en-US" sz="2000" dirty="0">
              <a:solidFill>
                <a:schemeClr val="accent1">
                  <a:lumMod val="20000"/>
                  <a:lumOff val="80000"/>
                </a:schemeClr>
              </a:solidFill>
              <a:latin typeface="+mn-lt"/>
              <a:cs typeface="Calibri" panose="020F0502020204030204"/>
            </a:endParaRPr>
          </a:p>
        </p:txBody>
      </p:sp>
      <p:sp>
        <p:nvSpPr>
          <p:cNvPr id="2" name="TextBox 1">
            <a:extLst>
              <a:ext uri="{FF2B5EF4-FFF2-40B4-BE49-F238E27FC236}">
                <a16:creationId xmlns:a16="http://schemas.microsoft.com/office/drawing/2014/main" id="{FB4A0396-F9F2-49DC-BD20-1BF6AFE0D203}"/>
              </a:ext>
            </a:extLst>
          </p:cNvPr>
          <p:cNvSpPr txBox="1"/>
          <p:nvPr/>
        </p:nvSpPr>
        <p:spPr>
          <a:xfrm>
            <a:off x="1244731" y="3640763"/>
            <a:ext cx="982304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solidFill>
                  <a:schemeClr val="bg1"/>
                </a:solidFill>
              </a:rPr>
              <a:t>Flight number, payload,  vs launch site have positive correlations.</a:t>
            </a:r>
            <a:endParaRPr lang="en-US" sz="2000">
              <a:solidFill>
                <a:schemeClr val="bg1"/>
              </a:solidFill>
              <a:cs typeface="Calibri"/>
            </a:endParaRPr>
          </a:p>
          <a:p>
            <a:pPr marL="285750" indent="-285750">
              <a:buFont typeface="Arial"/>
              <a:buChar char="•"/>
            </a:pPr>
            <a:r>
              <a:rPr lang="en-US" sz="2000">
                <a:solidFill>
                  <a:schemeClr val="bg1"/>
                </a:solidFill>
                <a:cs typeface="Calibri"/>
              </a:rPr>
              <a:t>Orbit type has an influence on landing outcome depending on other factors.</a:t>
            </a:r>
            <a:endParaRPr lang="en-US" sz="2000" dirty="0">
              <a:solidFill>
                <a:schemeClr val="bg1"/>
              </a:solidFill>
              <a:cs typeface="Calibri"/>
            </a:endParaRPr>
          </a:p>
          <a:p>
            <a:pPr marL="285750" indent="-285750">
              <a:buFont typeface="Arial"/>
              <a:buChar char="•"/>
            </a:pPr>
            <a:r>
              <a:rPr lang="en-US" sz="2000">
                <a:solidFill>
                  <a:schemeClr val="bg1"/>
                </a:solidFill>
                <a:cs typeface="Calibri"/>
              </a:rPr>
              <a:t>Time has a positive correlation with outcome. (More time=More experience=Better outcomes</a:t>
            </a:r>
            <a:r>
              <a:rPr lang="en-US" sz="2000" dirty="0">
                <a:solidFill>
                  <a:schemeClr val="bg1"/>
                </a:solidFill>
                <a:cs typeface="Calibri"/>
              </a:rPr>
              <a:t>)</a:t>
            </a:r>
            <a:endParaRPr lang="en-US" sz="2000">
              <a:solidFill>
                <a:schemeClr val="bg1"/>
              </a:solidFill>
              <a:cs typeface="Calibri"/>
            </a:endParaRPr>
          </a:p>
          <a:p>
            <a:pPr marL="285750" indent="-285750">
              <a:buFont typeface="Arial"/>
              <a:buChar char="•"/>
            </a:pPr>
            <a:r>
              <a:rPr lang="en-US" sz="2000">
                <a:solidFill>
                  <a:schemeClr val="bg1"/>
                </a:solidFill>
                <a:cs typeface="Calibri"/>
              </a:rPr>
              <a:t>Geographical features and proximity to land features and extablishments influence the launch site locations and depending these, there is a correlation between launch site (depending on features) and outcome.</a:t>
            </a:r>
            <a:endParaRPr lang="en-US" sz="2000" dirty="0">
              <a:solidFill>
                <a:schemeClr val="bg1"/>
              </a:solidFill>
              <a:cs typeface="Calibri"/>
            </a:endParaRPr>
          </a:p>
          <a:p>
            <a:pPr marL="285750" indent="-285750">
              <a:buFont typeface="Arial"/>
              <a:buChar char="•"/>
            </a:pPr>
            <a:r>
              <a:rPr lang="en-US" sz="2000">
                <a:solidFill>
                  <a:schemeClr val="bg1"/>
                </a:solidFill>
                <a:cs typeface="Calibri"/>
              </a:rPr>
              <a:t>The Logistic Regression</a:t>
            </a:r>
            <a:r>
              <a:rPr lang="en-US" sz="2000" dirty="0">
                <a:solidFill>
                  <a:schemeClr val="bg1"/>
                </a:solidFill>
                <a:cs typeface="Calibri"/>
              </a:rPr>
              <a:t> </a:t>
            </a:r>
            <a:r>
              <a:rPr lang="en-US" sz="2000">
                <a:solidFill>
                  <a:schemeClr val="bg1"/>
                </a:solidFill>
                <a:cs typeface="Calibri"/>
              </a:rPr>
              <a:t>model is the most efficient for predicting the results for this problem given these parameters.</a:t>
            </a:r>
            <a:endParaRPr lang="en-US" sz="2000" dirty="0">
              <a:solidFill>
                <a:schemeClr val="bg1"/>
              </a:solidFill>
              <a:cs typeface="Calibri"/>
            </a:endParaRPr>
          </a:p>
        </p:txBody>
      </p:sp>
    </p:spTree>
    <p:extLst>
      <p:ext uri="{BB962C8B-B14F-4D97-AF65-F5344CB8AC3E}">
        <p14:creationId xmlns:p14="http://schemas.microsoft.com/office/powerpoint/2010/main" val="249482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522980" y="1523274"/>
            <a:ext cx="11028067" cy="1183452"/>
          </a:xfrm>
        </p:spPr>
        <p:txBody>
          <a:bodyPr vert="horz" lIns="91440" tIns="45720" rIns="91440" bIns="45720" rtlCol="0" anchor="ctr">
            <a:normAutofit/>
          </a:bodyPr>
          <a:lstStyle/>
          <a:p>
            <a:pPr algn="ctr"/>
            <a:r>
              <a:rPr lang="en-US" sz="4000" b="1" u="sng" dirty="0">
                <a:ea typeface="+mj-lt"/>
                <a:cs typeface="+mj-lt"/>
              </a:rPr>
              <a:t>2015 fail records (drone ship land)</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339101" y="2720461"/>
            <a:ext cx="11400908" cy="191847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spcAft>
                <a:spcPts val="1000"/>
              </a:spcAft>
              <a:buFont typeface="Arial,Sans-Serif"/>
              <a:buChar char="•"/>
            </a:pPr>
            <a:r>
              <a:rPr lang="en-US" sz="2800" dirty="0">
                <a:solidFill>
                  <a:schemeClr val="accent5">
                    <a:lumMod val="20000"/>
                    <a:lumOff val="80000"/>
                  </a:schemeClr>
                </a:solidFill>
              </a:rPr>
              <a:t>SELECT </a:t>
            </a:r>
            <a:r>
              <a:rPr lang="en-US" sz="2800" dirty="0" err="1">
                <a:solidFill>
                  <a:schemeClr val="accent5">
                    <a:lumMod val="20000"/>
                    <a:lumOff val="80000"/>
                  </a:schemeClr>
                </a:solidFill>
              </a:rPr>
              <a:t>Booster_Version</a:t>
            </a:r>
            <a:r>
              <a:rPr lang="en-US" sz="2800" dirty="0">
                <a:solidFill>
                  <a:schemeClr val="accent5">
                    <a:lumMod val="20000"/>
                    <a:lumOff val="80000"/>
                  </a:schemeClr>
                </a:solidFill>
              </a:rPr>
              <a:t>, </a:t>
            </a:r>
            <a:r>
              <a:rPr lang="en-US" sz="2800" dirty="0" err="1">
                <a:solidFill>
                  <a:schemeClr val="accent5">
                    <a:lumMod val="20000"/>
                    <a:lumOff val="80000"/>
                  </a:schemeClr>
                </a:solidFill>
              </a:rPr>
              <a:t>Launch_Site</a:t>
            </a:r>
            <a:r>
              <a:rPr lang="en-US" sz="2800" dirty="0">
                <a:solidFill>
                  <a:schemeClr val="accent5">
                    <a:lumMod val="20000"/>
                    <a:lumOff val="80000"/>
                  </a:schemeClr>
                </a:solidFill>
              </a:rPr>
              <a:t> and </a:t>
            </a:r>
            <a:r>
              <a:rPr lang="en-US" sz="2800" dirty="0" err="1">
                <a:solidFill>
                  <a:schemeClr val="accent5">
                    <a:lumMod val="20000"/>
                    <a:lumOff val="80000"/>
                  </a:schemeClr>
                </a:solidFill>
              </a:rPr>
              <a:t>Landing_Outcome</a:t>
            </a:r>
            <a:r>
              <a:rPr lang="en-US" sz="2800" dirty="0">
                <a:solidFill>
                  <a:schemeClr val="accent5">
                    <a:lumMod val="20000"/>
                    <a:lumOff val="80000"/>
                  </a:schemeClr>
                </a:solidFill>
              </a:rPr>
              <a:t> FROM SPACEX WHERE </a:t>
            </a:r>
            <a:r>
              <a:rPr lang="en-US" sz="2800" dirty="0" err="1">
                <a:solidFill>
                  <a:schemeClr val="accent5">
                    <a:lumMod val="20000"/>
                    <a:lumOff val="80000"/>
                  </a:schemeClr>
                </a:solidFill>
              </a:rPr>
              <a:t>Landing_Outcome</a:t>
            </a:r>
            <a:r>
              <a:rPr lang="en-US" sz="2800" dirty="0">
                <a:solidFill>
                  <a:schemeClr val="accent5">
                    <a:lumMod val="20000"/>
                    <a:lumOff val="80000"/>
                  </a:schemeClr>
                </a:solidFill>
              </a:rPr>
              <a:t>="Failure(drone ship)" AND YEAR LIKE "%2015";</a:t>
            </a:r>
            <a:endParaRPr lang="en-US" sz="2800">
              <a:solidFill>
                <a:schemeClr val="accent5">
                  <a:lumMod val="20000"/>
                  <a:lumOff val="80000"/>
                </a:schemeClr>
              </a:solidFill>
              <a:ea typeface="+mn-lt"/>
              <a:cs typeface="+mn-lt"/>
            </a:endParaRPr>
          </a:p>
          <a:p>
            <a:pPr marL="285750" indent="-285750">
              <a:spcAft>
                <a:spcPts val="1000"/>
              </a:spcAft>
              <a:buFont typeface="Arial,Sans-Serif"/>
              <a:buChar char="•"/>
            </a:pPr>
            <a:endParaRPr lang="en-US" sz="2800" dirty="0">
              <a:ea typeface="+mn-lt"/>
              <a:cs typeface="+mn-lt"/>
            </a:endParaRPr>
          </a:p>
          <a:p>
            <a:pPr algn="ctr"/>
            <a:endParaRPr lang="en-US" dirty="0">
              <a:ea typeface="+mn-lt"/>
              <a:cs typeface="+mn-lt"/>
            </a:endParaRPr>
          </a:p>
        </p:txBody>
      </p:sp>
      <p:sp>
        <p:nvSpPr>
          <p:cNvPr id="2" name="TextBox 1">
            <a:extLst>
              <a:ext uri="{FF2B5EF4-FFF2-40B4-BE49-F238E27FC236}">
                <a16:creationId xmlns:a16="http://schemas.microsoft.com/office/drawing/2014/main" id="{B15E8AB5-9FCF-43BD-B7A0-9075D59FC006}"/>
              </a:ext>
            </a:extLst>
          </p:cNvPr>
          <p:cNvSpPr txBox="1"/>
          <p:nvPr/>
        </p:nvSpPr>
        <p:spPr>
          <a:xfrm>
            <a:off x="1783861" y="3922960"/>
            <a:ext cx="86340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Displays the boosters, launch site, landing outcome for all failures to land on drone ships.</a:t>
            </a:r>
            <a:endParaRPr lang="en-US" sz="2400" dirty="0">
              <a:cs typeface="Calibri"/>
            </a:endParaRPr>
          </a:p>
        </p:txBody>
      </p:sp>
    </p:spTree>
    <p:extLst>
      <p:ext uri="{BB962C8B-B14F-4D97-AF65-F5344CB8AC3E}">
        <p14:creationId xmlns:p14="http://schemas.microsoft.com/office/powerpoint/2010/main" val="1776389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SPACEX LAUNCH SITES</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2698506" y="5785582"/>
            <a:ext cx="74812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circles and markers along with the label point out the locations of all the space x launch sites.</a:t>
            </a:r>
            <a:endParaRPr lang="en-US" dirty="0"/>
          </a:p>
        </p:txBody>
      </p:sp>
      <p:pic>
        <p:nvPicPr>
          <p:cNvPr id="2" name="Picture 2">
            <a:extLst>
              <a:ext uri="{FF2B5EF4-FFF2-40B4-BE49-F238E27FC236}">
                <a16:creationId xmlns:a16="http://schemas.microsoft.com/office/drawing/2014/main" id="{2136B49F-F41B-40E1-A8A9-319AB48528C9}"/>
              </a:ext>
            </a:extLst>
          </p:cNvPr>
          <p:cNvPicPr>
            <a:picLocks noChangeAspect="1"/>
          </p:cNvPicPr>
          <p:nvPr/>
        </p:nvPicPr>
        <p:blipFill rotWithShape="1">
          <a:blip r:embed="rId2"/>
          <a:srcRect l="20443" t="22361" r="16213" b="20886"/>
          <a:stretch/>
        </p:blipFill>
        <p:spPr>
          <a:xfrm>
            <a:off x="1579944" y="1094893"/>
            <a:ext cx="8870267" cy="4477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0201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LAUNCH SITE CLUSTERS</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2274101" y="5496215"/>
            <a:ext cx="74812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cluster groups together sites that have the same coordinates and color encodes them according to if the launch from the site was successful or not.</a:t>
            </a:r>
          </a:p>
        </p:txBody>
      </p:sp>
      <p:pic>
        <p:nvPicPr>
          <p:cNvPr id="3" name="Picture 3">
            <a:extLst>
              <a:ext uri="{FF2B5EF4-FFF2-40B4-BE49-F238E27FC236}">
                <a16:creationId xmlns:a16="http://schemas.microsoft.com/office/drawing/2014/main" id="{815283B0-5666-4208-B3A4-4CB575B61985}"/>
              </a:ext>
            </a:extLst>
          </p:cNvPr>
          <p:cNvPicPr>
            <a:picLocks noChangeAspect="1"/>
          </p:cNvPicPr>
          <p:nvPr/>
        </p:nvPicPr>
        <p:blipFill rotWithShape="1">
          <a:blip r:embed="rId2"/>
          <a:srcRect l="23976" t="33741" r="17336" b="27447"/>
          <a:stretch/>
        </p:blipFill>
        <p:spPr>
          <a:xfrm>
            <a:off x="816015" y="1152767"/>
            <a:ext cx="10386825" cy="3848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20469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Cluster Proximity to ocean </a:t>
            </a:r>
            <a:endParaRPr lang="en-US" dirty="0"/>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2274101" y="5496215"/>
            <a:ext cx="74812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cluster groups together sites that have the same coordinates and color encodes them according to if the launch from the site was successful or not and shows the distance of the site under consideration from the ocean.</a:t>
            </a:r>
          </a:p>
        </p:txBody>
      </p:sp>
      <p:pic>
        <p:nvPicPr>
          <p:cNvPr id="2" name="Picture 3">
            <a:extLst>
              <a:ext uri="{FF2B5EF4-FFF2-40B4-BE49-F238E27FC236}">
                <a16:creationId xmlns:a16="http://schemas.microsoft.com/office/drawing/2014/main" id="{30BC1BBD-C74B-47AC-A005-FA68DEC09687}"/>
              </a:ext>
            </a:extLst>
          </p:cNvPr>
          <p:cNvPicPr>
            <a:picLocks noChangeAspect="1"/>
          </p:cNvPicPr>
          <p:nvPr/>
        </p:nvPicPr>
        <p:blipFill rotWithShape="1">
          <a:blip r:embed="rId2"/>
          <a:srcRect l="20109" t="21308" r="16984" b="11138"/>
          <a:stretch/>
        </p:blipFill>
        <p:spPr>
          <a:xfrm>
            <a:off x="2602375" y="1152767"/>
            <a:ext cx="6825436" cy="4108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56625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Launch success comparison (site)</a:t>
            </a:r>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2274101" y="5496215"/>
            <a:ext cx="74812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pic>
        <p:nvPicPr>
          <p:cNvPr id="3" name="Picture 3">
            <a:extLst>
              <a:ext uri="{FF2B5EF4-FFF2-40B4-BE49-F238E27FC236}">
                <a16:creationId xmlns:a16="http://schemas.microsoft.com/office/drawing/2014/main" id="{F62319D8-4B94-4502-9D96-40B49027D300}"/>
              </a:ext>
            </a:extLst>
          </p:cNvPr>
          <p:cNvPicPr>
            <a:picLocks noChangeAspect="1"/>
          </p:cNvPicPr>
          <p:nvPr/>
        </p:nvPicPr>
        <p:blipFill rotWithShape="1">
          <a:blip r:embed="rId2"/>
          <a:srcRect l="859" t="10427" r="2195" b="18120"/>
          <a:stretch/>
        </p:blipFill>
        <p:spPr>
          <a:xfrm>
            <a:off x="1136248" y="1548234"/>
            <a:ext cx="9794302" cy="4031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2109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dirty="0">
                <a:latin typeface="Cambria"/>
                <a:ea typeface="Cambria"/>
                <a:cs typeface="Calibri Light"/>
              </a:rPr>
              <a:t>Launch success for site(</a:t>
            </a:r>
            <a:r>
              <a:rPr lang="en-US" sz="4000" b="1" u="sng" dirty="0" err="1">
                <a:latin typeface="Cambria"/>
                <a:ea typeface="Cambria"/>
                <a:cs typeface="Calibri Light"/>
              </a:rPr>
              <a:t>ksc</a:t>
            </a:r>
            <a:r>
              <a:rPr lang="en-US" sz="4000" b="1" u="sng" dirty="0">
                <a:latin typeface="Cambria"/>
                <a:ea typeface="Cambria"/>
                <a:cs typeface="Calibri Light"/>
              </a:rPr>
              <a:t> lc 39a)</a:t>
            </a:r>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2274101" y="5650544"/>
            <a:ext cx="74812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Pie chart for success-failure ratio of KSC LC 39A (It has the highest ratio of success among all sites.)</a:t>
            </a:r>
          </a:p>
        </p:txBody>
      </p:sp>
      <p:pic>
        <p:nvPicPr>
          <p:cNvPr id="2" name="Picture 3">
            <a:extLst>
              <a:ext uri="{FF2B5EF4-FFF2-40B4-BE49-F238E27FC236}">
                <a16:creationId xmlns:a16="http://schemas.microsoft.com/office/drawing/2014/main" id="{30AACCD9-969C-41FB-B295-B77C7547176C}"/>
              </a:ext>
            </a:extLst>
          </p:cNvPr>
          <p:cNvPicPr>
            <a:picLocks noChangeAspect="1"/>
          </p:cNvPicPr>
          <p:nvPr/>
        </p:nvPicPr>
        <p:blipFill rotWithShape="1">
          <a:blip r:embed="rId2"/>
          <a:srcRect l="501" t="11382" r="1377" b="17857"/>
          <a:stretch/>
        </p:blipFill>
        <p:spPr>
          <a:xfrm>
            <a:off x="837235" y="1258772"/>
            <a:ext cx="10517640" cy="42536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93825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a:latin typeface="Cambria"/>
                <a:ea typeface="Cambria"/>
                <a:cs typeface="Calibri Light"/>
              </a:rPr>
              <a:t>Scatter for ksc lc 39a</a:t>
            </a:r>
            <a:endParaRPr lang="en-US"/>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1801469" y="5592671"/>
            <a:ext cx="80503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Scatter plot showing the payload vs otcome of site KSC LC 39A in range (0,10000)</a:t>
            </a:r>
            <a:endParaRPr lang="en-US"/>
          </a:p>
        </p:txBody>
      </p:sp>
      <p:pic>
        <p:nvPicPr>
          <p:cNvPr id="3" name="Picture 3">
            <a:extLst>
              <a:ext uri="{FF2B5EF4-FFF2-40B4-BE49-F238E27FC236}">
                <a16:creationId xmlns:a16="http://schemas.microsoft.com/office/drawing/2014/main" id="{0E7E45FD-AEAE-4560-9D65-10F39E449DF1}"/>
              </a:ext>
            </a:extLst>
          </p:cNvPr>
          <p:cNvPicPr>
            <a:picLocks noChangeAspect="1"/>
          </p:cNvPicPr>
          <p:nvPr/>
        </p:nvPicPr>
        <p:blipFill rotWithShape="1">
          <a:blip r:embed="rId2"/>
          <a:srcRect t="23305" r="238" b="9322"/>
          <a:stretch/>
        </p:blipFill>
        <p:spPr>
          <a:xfrm>
            <a:off x="1126602" y="1422841"/>
            <a:ext cx="9398660" cy="3559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7208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a:latin typeface="Cambria"/>
                <a:ea typeface="Cambria"/>
                <a:cs typeface="Calibri Light"/>
              </a:rPr>
              <a:t>Scatter for CCAFS LC-40</a:t>
            </a:r>
            <a:endParaRPr lang="en-US"/>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1801469" y="5438342"/>
            <a:ext cx="82046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Scatter plot showing the payload vs otcome of site CCAFS LC-40 in range (2500,10000)</a:t>
            </a:r>
            <a:endParaRPr lang="en-US"/>
          </a:p>
        </p:txBody>
      </p:sp>
      <p:pic>
        <p:nvPicPr>
          <p:cNvPr id="2" name="Picture 3">
            <a:extLst>
              <a:ext uri="{FF2B5EF4-FFF2-40B4-BE49-F238E27FC236}">
                <a16:creationId xmlns:a16="http://schemas.microsoft.com/office/drawing/2014/main" id="{1495AE99-44D2-49EE-8E63-1A4558664EE0}"/>
              </a:ext>
            </a:extLst>
          </p:cNvPr>
          <p:cNvPicPr>
            <a:picLocks noChangeAspect="1"/>
          </p:cNvPicPr>
          <p:nvPr/>
        </p:nvPicPr>
        <p:blipFill rotWithShape="1">
          <a:blip r:embed="rId2"/>
          <a:srcRect l="1641" t="38160" r="1860" b="8415"/>
          <a:stretch/>
        </p:blipFill>
        <p:spPr>
          <a:xfrm>
            <a:off x="789009" y="1403551"/>
            <a:ext cx="10363410" cy="3211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0920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a:latin typeface="Cambria"/>
                <a:ea typeface="Cambria"/>
                <a:cs typeface="Calibri Light"/>
              </a:rPr>
              <a:t>Scatter for CCAFS sLC-40</a:t>
            </a:r>
            <a:endParaRPr lang="en-US"/>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1801469" y="5438342"/>
            <a:ext cx="81950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Scatter plot showing the payload vs otcome of site CCAFS SLC-40 in range (2500,7500)</a:t>
            </a:r>
            <a:endParaRPr lang="en-US"/>
          </a:p>
        </p:txBody>
      </p:sp>
      <p:pic>
        <p:nvPicPr>
          <p:cNvPr id="3" name="Picture 3">
            <a:extLst>
              <a:ext uri="{FF2B5EF4-FFF2-40B4-BE49-F238E27FC236}">
                <a16:creationId xmlns:a16="http://schemas.microsoft.com/office/drawing/2014/main" id="{5B3DF392-D659-49E2-97DB-E329E239853D}"/>
              </a:ext>
            </a:extLst>
          </p:cNvPr>
          <p:cNvPicPr>
            <a:picLocks noChangeAspect="1"/>
          </p:cNvPicPr>
          <p:nvPr/>
        </p:nvPicPr>
        <p:blipFill rotWithShape="1">
          <a:blip r:embed="rId2"/>
          <a:srcRect l="456" t="21181" r="1367" b="6671"/>
          <a:stretch/>
        </p:blipFill>
        <p:spPr>
          <a:xfrm>
            <a:off x="1223059" y="1229931"/>
            <a:ext cx="9582023" cy="3937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47111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497652" y="127360"/>
            <a:ext cx="11028067" cy="1183452"/>
          </a:xfrm>
        </p:spPr>
        <p:txBody>
          <a:bodyPr vert="horz" lIns="91440" tIns="45720" rIns="91440" bIns="45720" rtlCol="0" anchor="ctr">
            <a:normAutofit/>
          </a:bodyPr>
          <a:lstStyle/>
          <a:p>
            <a:pPr algn="ctr"/>
            <a:r>
              <a:rPr lang="en-US" sz="4000" b="1" u="sng">
                <a:latin typeface="Cambria"/>
                <a:ea typeface="Cambria"/>
                <a:cs typeface="Calibri Light"/>
              </a:rPr>
              <a:t>Scatter for VAFB sLC-4E</a:t>
            </a:r>
            <a:endParaRPr lang="en-US"/>
          </a:p>
        </p:txBody>
      </p:sp>
      <p:sp>
        <p:nvSpPr>
          <p:cNvPr id="21" name="TextBox 20">
            <a:extLst>
              <a:ext uri="{FF2B5EF4-FFF2-40B4-BE49-F238E27FC236}">
                <a16:creationId xmlns:a16="http://schemas.microsoft.com/office/drawing/2014/main" id="{CEAD6DD0-ABC0-4C13-ABEF-F3C7B1C6AC34}"/>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2" name="TextBox 21">
            <a:extLst>
              <a:ext uri="{FF2B5EF4-FFF2-40B4-BE49-F238E27FC236}">
                <a16:creationId xmlns:a16="http://schemas.microsoft.com/office/drawing/2014/main" id="{FEED4287-2C7C-4D38-B275-43902F7E8690}"/>
              </a:ext>
            </a:extLst>
          </p:cNvPr>
          <p:cNvSpPr txBox="1"/>
          <p:nvPr/>
        </p:nvSpPr>
        <p:spPr>
          <a:xfrm>
            <a:off x="1801469" y="5438342"/>
            <a:ext cx="81950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Scatter plot showing the payload vs otcome of site VAFB SLC-4E in range (5000,10000)</a:t>
            </a:r>
            <a:endParaRPr lang="en-US"/>
          </a:p>
        </p:txBody>
      </p:sp>
      <p:pic>
        <p:nvPicPr>
          <p:cNvPr id="2" name="Picture 3">
            <a:extLst>
              <a:ext uri="{FF2B5EF4-FFF2-40B4-BE49-F238E27FC236}">
                <a16:creationId xmlns:a16="http://schemas.microsoft.com/office/drawing/2014/main" id="{B3B14422-1AF1-4D5E-A1AC-9E9619E8BB7F}"/>
              </a:ext>
            </a:extLst>
          </p:cNvPr>
          <p:cNvPicPr>
            <a:picLocks noChangeAspect="1"/>
          </p:cNvPicPr>
          <p:nvPr/>
        </p:nvPicPr>
        <p:blipFill rotWithShape="1">
          <a:blip r:embed="rId2"/>
          <a:srcRect t="22265" r="1836" b="7294"/>
          <a:stretch/>
        </p:blipFill>
        <p:spPr>
          <a:xfrm>
            <a:off x="1195260" y="1255836"/>
            <a:ext cx="9630247" cy="38870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792941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7D63-6536-48C9-ABCD-AA8EEFB26906}"/>
              </a:ext>
            </a:extLst>
          </p:cNvPr>
          <p:cNvSpPr>
            <a:spLocks noGrp="1"/>
          </p:cNvSpPr>
          <p:nvPr>
            <p:ph type="title"/>
          </p:nvPr>
        </p:nvSpPr>
        <p:spPr>
          <a:xfrm>
            <a:off x="902171" y="2556933"/>
            <a:ext cx="10131425" cy="1456267"/>
          </a:xfrm>
        </p:spPr>
        <p:txBody>
          <a:bodyPr>
            <a:normAutofit/>
          </a:bodyPr>
          <a:lstStyle/>
          <a:p>
            <a:r>
              <a:rPr lang="en-US" sz="2000">
                <a:latin typeface="Franklin Gothic Medium"/>
                <a:cs typeface="Calibri Light"/>
              </a:rPr>
              <a:t>SECTION O</a:t>
            </a:r>
            <a:br>
              <a:rPr lang="en-US" sz="2000" dirty="0">
                <a:latin typeface="Franklin Gothic Medium"/>
                <a:cs typeface="Calibri Light"/>
              </a:rPr>
            </a:br>
            <a:r>
              <a:rPr lang="en-US" sz="4400">
                <a:latin typeface="Franklin Gothic Medium"/>
                <a:cs typeface="Calibri Light"/>
              </a:rPr>
              <a:t>INTRODUCTION</a:t>
            </a:r>
            <a:endParaRPr lang="en-US" sz="4400">
              <a:latin typeface="Franklin Gothic Medium"/>
            </a:endParaRPr>
          </a:p>
        </p:txBody>
      </p:sp>
    </p:spTree>
    <p:extLst>
      <p:ext uri="{BB962C8B-B14F-4D97-AF65-F5344CB8AC3E}">
        <p14:creationId xmlns:p14="http://schemas.microsoft.com/office/powerpoint/2010/main" val="4236758072"/>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18" name="Title 1">
            <a:extLst>
              <a:ext uri="{FF2B5EF4-FFF2-40B4-BE49-F238E27FC236}">
                <a16:creationId xmlns:a16="http://schemas.microsoft.com/office/drawing/2014/main" id="{72BE9DDA-2CFD-474D-B554-46BCA6C740CD}"/>
              </a:ext>
            </a:extLst>
          </p:cNvPr>
          <p:cNvSpPr>
            <a:spLocks noGrp="1"/>
          </p:cNvSpPr>
          <p:nvPr>
            <p:ph type="title"/>
          </p:nvPr>
        </p:nvSpPr>
        <p:spPr>
          <a:xfrm>
            <a:off x="831342" y="-880301"/>
            <a:ext cx="5192285" cy="2819398"/>
          </a:xfrm>
        </p:spPr>
        <p:txBody>
          <a:bodyPr vert="horz" lIns="91440" tIns="45720" rIns="91440" bIns="45720" rtlCol="0" anchor="b">
            <a:normAutofit/>
          </a:bodyPr>
          <a:lstStyle/>
          <a:p>
            <a:r>
              <a:rPr lang="en-US" sz="4800" b="1" u="sng" dirty="0">
                <a:solidFill>
                  <a:srgbClr val="FFFFFF"/>
                </a:solidFill>
              </a:rPr>
              <a:t>Model accuracy</a:t>
            </a:r>
            <a:endParaRPr lang="en-US" sz="4800" dirty="0" err="1">
              <a:solidFill>
                <a:srgbClr val="FFFFFF"/>
              </a:solidFill>
              <a:cs typeface="Calibri Light" panose="020F0302020204030204"/>
            </a:endParaRPr>
          </a:p>
        </p:txBody>
      </p:sp>
      <p:sp useBgFill="1">
        <p:nvSpPr>
          <p:cNvPr id="29"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1"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4" name="Straight Connector 33">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2" name="Picture 2">
            <a:extLst>
              <a:ext uri="{FF2B5EF4-FFF2-40B4-BE49-F238E27FC236}">
                <a16:creationId xmlns:a16="http://schemas.microsoft.com/office/drawing/2014/main" id="{B6EC2475-D16E-4BD8-BB07-071CF8667E68}"/>
              </a:ext>
            </a:extLst>
          </p:cNvPr>
          <p:cNvPicPr>
            <a:picLocks noChangeAspect="1"/>
          </p:cNvPicPr>
          <p:nvPr/>
        </p:nvPicPr>
        <p:blipFill rotWithShape="1">
          <a:blip r:embed="rId3"/>
          <a:srcRect l="9741" t="18803" r="50076" b="25745"/>
          <a:stretch/>
        </p:blipFill>
        <p:spPr>
          <a:xfrm>
            <a:off x="6519932" y="2010521"/>
            <a:ext cx="5251370" cy="40708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723A92B2-78FC-4C9B-867C-3E2254439FDD}"/>
              </a:ext>
            </a:extLst>
          </p:cNvPr>
          <p:cNvSpPr txBox="1"/>
          <p:nvPr/>
        </p:nvSpPr>
        <p:spPr>
          <a:xfrm>
            <a:off x="956153" y="2167003"/>
            <a:ext cx="424632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As apparent from the bar graph, of all models, logistic regression has an edge over its counterparts.</a:t>
            </a:r>
            <a:endParaRPr lang="en-US" sz="2000">
              <a:solidFill>
                <a:schemeClr val="bg1"/>
              </a:solidFill>
              <a:cs typeface="Calibri"/>
            </a:endParaRPr>
          </a:p>
        </p:txBody>
      </p:sp>
      <p:sp>
        <p:nvSpPr>
          <p:cNvPr id="4" name="TextBox 3">
            <a:extLst>
              <a:ext uri="{FF2B5EF4-FFF2-40B4-BE49-F238E27FC236}">
                <a16:creationId xmlns:a16="http://schemas.microsoft.com/office/drawing/2014/main" id="{DF2D12AF-B205-4243-AEB3-849B22E8F499}"/>
              </a:ext>
            </a:extLst>
          </p:cNvPr>
          <p:cNvSpPr txBox="1"/>
          <p:nvPr/>
        </p:nvSpPr>
        <p:spPr>
          <a:xfrm>
            <a:off x="960819" y="3179299"/>
            <a:ext cx="413216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Although not applicable or most efficient for every problem, but according to the data set provided, Log reg works best.</a:t>
            </a:r>
            <a:endParaRPr lang="en-US" sz="2000">
              <a:solidFill>
                <a:schemeClr val="bg1"/>
              </a:solidFill>
              <a:cs typeface="Calibri"/>
            </a:endParaRPr>
          </a:p>
        </p:txBody>
      </p:sp>
    </p:spTree>
    <p:extLst>
      <p:ext uri="{BB962C8B-B14F-4D97-AF65-F5344CB8AC3E}">
        <p14:creationId xmlns:p14="http://schemas.microsoft.com/office/powerpoint/2010/main" val="3356012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B17A9D60-F635-4EE7-80F4-C42DF85F4784}"/>
              </a:ext>
            </a:extLst>
          </p:cNvPr>
          <p:cNvSpPr>
            <a:spLocks noGrp="1"/>
          </p:cNvSpPr>
          <p:nvPr>
            <p:ph type="title"/>
          </p:nvPr>
        </p:nvSpPr>
        <p:spPr>
          <a:xfrm>
            <a:off x="-1673864" y="-233124"/>
            <a:ext cx="9670339" cy="2819398"/>
          </a:xfrm>
        </p:spPr>
        <p:txBody>
          <a:bodyPr vert="horz" lIns="91440" tIns="45720" rIns="91440" bIns="45720" rtlCol="0" anchor="b">
            <a:normAutofit/>
          </a:bodyPr>
          <a:lstStyle/>
          <a:p>
            <a:pPr algn="ctr"/>
            <a:r>
              <a:rPr lang="en-US" sz="4800" b="1" u="sng" dirty="0">
                <a:solidFill>
                  <a:srgbClr val="FFFFFF"/>
                </a:solidFill>
              </a:rPr>
              <a:t>Confusion matrix</a:t>
            </a:r>
            <a:br>
              <a:rPr lang="en-US" sz="4800" b="1" u="sng" dirty="0">
                <a:solidFill>
                  <a:srgbClr val="FFFFFF"/>
                </a:solidFill>
              </a:rPr>
            </a:br>
            <a:r>
              <a:rPr lang="en-US" sz="4800" b="1" u="sng" dirty="0">
                <a:solidFill>
                  <a:srgbClr val="FFFFFF"/>
                </a:solidFill>
              </a:rPr>
              <a:t> (</a:t>
            </a:r>
            <a:r>
              <a:rPr lang="en-US" sz="4800" b="1" u="sng" dirty="0" err="1">
                <a:solidFill>
                  <a:srgbClr val="FFFFFF"/>
                </a:solidFill>
              </a:rPr>
              <a:t>log_reg</a:t>
            </a:r>
            <a:r>
              <a:rPr lang="en-US" sz="4800" b="1" u="sng" dirty="0">
                <a:solidFill>
                  <a:srgbClr val="FFFFFF"/>
                </a:solidFill>
              </a:rPr>
              <a:t>)</a:t>
            </a:r>
            <a:endParaRPr lang="en-US" sz="4800" dirty="0">
              <a:solidFill>
                <a:srgbClr val="FFFFFF"/>
              </a:solidFill>
            </a:endParaRPr>
          </a:p>
        </p:txBody>
      </p:sp>
      <p:sp useBgFill="1">
        <p:nvSpPr>
          <p:cNvPr id="14"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3">
            <a:extLst>
              <a:ext uri="{FF2B5EF4-FFF2-40B4-BE49-F238E27FC236}">
                <a16:creationId xmlns:a16="http://schemas.microsoft.com/office/drawing/2014/main" id="{BAAB93FF-F2FF-47E3-AC10-FF7B77B5A18E}"/>
              </a:ext>
            </a:extLst>
          </p:cNvPr>
          <p:cNvPicPr>
            <a:picLocks noChangeAspect="1"/>
          </p:cNvPicPr>
          <p:nvPr/>
        </p:nvPicPr>
        <p:blipFill rotWithShape="1">
          <a:blip r:embed="rId3"/>
          <a:srcRect l="18269" t="43048" r="54397" b="22857"/>
          <a:stretch/>
        </p:blipFill>
        <p:spPr>
          <a:xfrm>
            <a:off x="6938496" y="2433919"/>
            <a:ext cx="4576693" cy="3211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8B1C1A9F-3504-4B40-8492-17E9D2407189}"/>
              </a:ext>
            </a:extLst>
          </p:cNvPr>
          <p:cNvSpPr txBox="1"/>
          <p:nvPr/>
        </p:nvSpPr>
        <p:spPr>
          <a:xfrm>
            <a:off x="747386" y="2845496"/>
            <a:ext cx="410018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This is the confusion matrix for logistic regression and shows the predicated and true labels for the model.</a:t>
            </a:r>
            <a:endParaRPr lang="en-US" sz="2000">
              <a:solidFill>
                <a:schemeClr val="bg1"/>
              </a:solidFill>
              <a:cs typeface="Calibri"/>
            </a:endParaRPr>
          </a:p>
        </p:txBody>
      </p:sp>
    </p:spTree>
    <p:extLst>
      <p:ext uri="{BB962C8B-B14F-4D97-AF65-F5344CB8AC3E}">
        <p14:creationId xmlns:p14="http://schemas.microsoft.com/office/powerpoint/2010/main" val="3885946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7D63-6536-48C9-ABCD-AA8EEFB26906}"/>
              </a:ext>
            </a:extLst>
          </p:cNvPr>
          <p:cNvSpPr>
            <a:spLocks noGrp="1"/>
          </p:cNvSpPr>
          <p:nvPr>
            <p:ph type="title"/>
          </p:nvPr>
        </p:nvSpPr>
        <p:spPr>
          <a:xfrm>
            <a:off x="902171" y="2556933"/>
            <a:ext cx="10131425" cy="1456267"/>
          </a:xfrm>
        </p:spPr>
        <p:txBody>
          <a:bodyPr>
            <a:normAutofit/>
          </a:bodyPr>
          <a:lstStyle/>
          <a:p>
            <a:r>
              <a:rPr lang="en-US" sz="2000">
                <a:latin typeface="Franklin Gothic Medium"/>
                <a:cs typeface="Calibri Light"/>
              </a:rPr>
              <a:t>SECTION III</a:t>
            </a:r>
            <a:br>
              <a:rPr lang="en-US" sz="2000" dirty="0">
                <a:latin typeface="Franklin Gothic Medium"/>
                <a:cs typeface="Calibri Light"/>
              </a:rPr>
            </a:br>
            <a:r>
              <a:rPr lang="en-US" sz="4400">
                <a:latin typeface="Franklin Gothic Medium"/>
                <a:cs typeface="Calibri Light"/>
              </a:rPr>
              <a:t>CONCLUSION</a:t>
            </a:r>
            <a:endParaRPr lang="en-US" sz="4400" dirty="0">
              <a:latin typeface="Franklin Gothic Medium"/>
            </a:endParaRPr>
          </a:p>
        </p:txBody>
      </p:sp>
    </p:spTree>
    <p:extLst>
      <p:ext uri="{BB962C8B-B14F-4D97-AF65-F5344CB8AC3E}">
        <p14:creationId xmlns:p14="http://schemas.microsoft.com/office/powerpoint/2010/main" val="4204096451"/>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86957"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chemeClr val="accent4">
                  <a:lumMod val="40000"/>
                  <a:lumOff val="60000"/>
                </a:schemeClr>
              </a:solidFill>
              <a:latin typeface="Abadi"/>
            </a:endParaRPr>
          </a:p>
        </p:txBody>
      </p:sp>
      <p:sp>
        <p:nvSpPr>
          <p:cNvPr id="3" name="TextBox 2">
            <a:extLst>
              <a:ext uri="{FF2B5EF4-FFF2-40B4-BE49-F238E27FC236}">
                <a16:creationId xmlns:a16="http://schemas.microsoft.com/office/drawing/2014/main" id="{B5B1BB9B-0DB0-4E8C-97F4-27894CA504E0}"/>
              </a:ext>
            </a:extLst>
          </p:cNvPr>
          <p:cNvSpPr txBox="1"/>
          <p:nvPr/>
        </p:nvSpPr>
        <p:spPr>
          <a:xfrm>
            <a:off x="787698" y="900587"/>
            <a:ext cx="10897159" cy="520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800">
                <a:solidFill>
                  <a:schemeClr val="accent4">
                    <a:lumMod val="20000"/>
                    <a:lumOff val="80000"/>
                  </a:schemeClr>
                </a:solidFill>
                <a:cs typeface="Calibri"/>
              </a:rPr>
              <a:t>Flight</a:t>
            </a:r>
            <a:r>
              <a:rPr lang="en-US" sz="2800">
                <a:solidFill>
                  <a:schemeClr val="accent4">
                    <a:lumMod val="20000"/>
                    <a:lumOff val="80000"/>
                  </a:schemeClr>
                </a:solidFill>
                <a:ea typeface="+mn-lt"/>
                <a:cs typeface="+mn-lt"/>
              </a:rPr>
              <a:t> number, payload,  vs launch site have positive correlations.</a:t>
            </a:r>
          </a:p>
          <a:p>
            <a:pPr marL="285750" indent="-285750">
              <a:buFont typeface="Arial,Sans-Serif"/>
              <a:buChar char="•"/>
            </a:pPr>
            <a:r>
              <a:rPr lang="en-US" sz="2800">
                <a:solidFill>
                  <a:schemeClr val="accent4">
                    <a:lumMod val="20000"/>
                    <a:lumOff val="80000"/>
                  </a:schemeClr>
                </a:solidFill>
                <a:ea typeface="+mn-lt"/>
                <a:cs typeface="+mn-lt"/>
              </a:rPr>
              <a:t>Orbit type has an influence on landing outcome depending on other factors.</a:t>
            </a:r>
          </a:p>
          <a:p>
            <a:pPr marL="285750" indent="-285750">
              <a:buFont typeface="Arial,Sans-Serif"/>
              <a:buChar char="•"/>
            </a:pPr>
            <a:r>
              <a:rPr lang="en-US" sz="2800">
                <a:solidFill>
                  <a:schemeClr val="accent4">
                    <a:lumMod val="20000"/>
                    <a:lumOff val="80000"/>
                  </a:schemeClr>
                </a:solidFill>
                <a:ea typeface="+mn-lt"/>
                <a:cs typeface="+mn-lt"/>
              </a:rPr>
              <a:t>Time has a positive correlation with outcome. (More time=More experience=Better outcomes)</a:t>
            </a:r>
          </a:p>
          <a:p>
            <a:pPr marL="285750" indent="-285750">
              <a:buFont typeface="Arial,Sans-Serif"/>
              <a:buChar char="•"/>
            </a:pPr>
            <a:r>
              <a:rPr lang="en-US" sz="2800">
                <a:solidFill>
                  <a:schemeClr val="accent4">
                    <a:lumMod val="20000"/>
                    <a:lumOff val="80000"/>
                  </a:schemeClr>
                </a:solidFill>
                <a:ea typeface="+mn-lt"/>
                <a:cs typeface="+mn-lt"/>
              </a:rPr>
              <a:t>Geographical features and proximity to land features and extablishments influence the launch site locations and depending these, there is a correlation between launch site (depending on features) and outcome.</a:t>
            </a:r>
          </a:p>
          <a:p>
            <a:pPr marL="285750" indent="-285750">
              <a:buFont typeface="Arial,Sans-Serif"/>
              <a:buChar char="•"/>
            </a:pPr>
            <a:r>
              <a:rPr lang="en-US" sz="2800">
                <a:solidFill>
                  <a:schemeClr val="accent4">
                    <a:lumMod val="20000"/>
                    <a:lumOff val="80000"/>
                  </a:schemeClr>
                </a:solidFill>
                <a:ea typeface="+mn-lt"/>
                <a:cs typeface="+mn-lt"/>
              </a:rPr>
              <a:t>The Logistic Regression model is the most efficient for predicting the results for this problem given these parameters.</a:t>
            </a:r>
          </a:p>
          <a:p>
            <a:endParaRPr lang="en-US" sz="2400" dirty="0">
              <a:solidFill>
                <a:schemeClr val="accent5">
                  <a:lumMod val="20000"/>
                  <a:lumOff val="80000"/>
                </a:schemeClr>
              </a:solidFill>
              <a:cs typeface="Calibri"/>
            </a:endParaRPr>
          </a:p>
        </p:txBody>
      </p:sp>
    </p:spTree>
    <p:extLst>
      <p:ext uri="{BB962C8B-B14F-4D97-AF65-F5344CB8AC3E}">
        <p14:creationId xmlns:p14="http://schemas.microsoft.com/office/powerpoint/2010/main" val="1378290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7D63-6536-48C9-ABCD-AA8EEFB26906}"/>
              </a:ext>
            </a:extLst>
          </p:cNvPr>
          <p:cNvSpPr>
            <a:spLocks noGrp="1"/>
          </p:cNvSpPr>
          <p:nvPr>
            <p:ph type="title"/>
          </p:nvPr>
        </p:nvSpPr>
        <p:spPr>
          <a:xfrm>
            <a:off x="902171" y="2556933"/>
            <a:ext cx="10131425" cy="1456267"/>
          </a:xfrm>
        </p:spPr>
        <p:txBody>
          <a:bodyPr>
            <a:normAutofit/>
          </a:bodyPr>
          <a:lstStyle/>
          <a:p>
            <a:r>
              <a:rPr lang="en-US" sz="2000">
                <a:latin typeface="Franklin Gothic Medium"/>
                <a:cs typeface="Calibri Light"/>
              </a:rPr>
              <a:t>SECTION III</a:t>
            </a:r>
            <a:br>
              <a:rPr lang="en-US" sz="2000" dirty="0">
                <a:latin typeface="Franklin Gothic Medium"/>
                <a:cs typeface="Calibri Light"/>
              </a:rPr>
            </a:br>
            <a:r>
              <a:rPr lang="en-US" sz="4400">
                <a:latin typeface="Franklin Gothic Medium"/>
                <a:cs typeface="Calibri Light"/>
              </a:rPr>
              <a:t>APPENDIX</a:t>
            </a:r>
            <a:endParaRPr lang="en-US" sz="4400">
              <a:latin typeface="Franklin Gothic Medium"/>
            </a:endParaRPr>
          </a:p>
        </p:txBody>
      </p:sp>
    </p:spTree>
    <p:extLst>
      <p:ext uri="{BB962C8B-B14F-4D97-AF65-F5344CB8AC3E}">
        <p14:creationId xmlns:p14="http://schemas.microsoft.com/office/powerpoint/2010/main" val="2112399570"/>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B84E32-7F81-45FF-986D-953FB5716D27}"/>
              </a:ext>
            </a:extLst>
          </p:cNvPr>
          <p:cNvSpPr>
            <a:spLocks noGrp="1"/>
          </p:cNvSpPr>
          <p:nvPr>
            <p:ph type="body" sz="half" idx="2"/>
          </p:nvPr>
        </p:nvSpPr>
        <p:spPr>
          <a:xfrm>
            <a:off x="592204" y="3112031"/>
            <a:ext cx="11253845" cy="4030131"/>
          </a:xfrm>
        </p:spPr>
        <p:txBody>
          <a:bodyPr>
            <a:normAutofit/>
          </a:bodyPr>
          <a:lstStyle/>
          <a:p>
            <a:pPr algn="ctr"/>
            <a:r>
              <a:rPr lang="en-US">
                <a:ea typeface="+mn-lt"/>
                <a:cs typeface="+mn-lt"/>
              </a:rPr>
              <a:t>Python has been used for testing out code bits along with jupyter and watson studio support.</a:t>
            </a:r>
            <a:endParaRPr lang="en-US"/>
          </a:p>
          <a:p>
            <a:pPr algn="ctr"/>
            <a:r>
              <a:rPr lang="en-US">
                <a:ea typeface="+mn-lt"/>
                <a:cs typeface="+mn-lt"/>
              </a:rPr>
              <a:t>Matplotlib and plotly have been used to generate graphs.</a:t>
            </a:r>
            <a:endParaRPr lang="en-US" dirty="0">
              <a:ea typeface="+mn-lt"/>
              <a:cs typeface="+mn-lt"/>
            </a:endParaRPr>
          </a:p>
          <a:p>
            <a:endParaRPr lang="en-US" dirty="0">
              <a:ea typeface="+mn-lt"/>
              <a:cs typeface="+mn-lt"/>
            </a:endParaRPr>
          </a:p>
        </p:txBody>
      </p:sp>
    </p:spTree>
    <p:extLst>
      <p:ext uri="{BB962C8B-B14F-4D97-AF65-F5344CB8AC3E}">
        <p14:creationId xmlns:p14="http://schemas.microsoft.com/office/powerpoint/2010/main" val="3142841306"/>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7D75BE9-19D3-4D76-86D4-E0A7889E9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687CBF-3B12-461C-A27E-FECCFAD25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8503"/>
          <a:stretch>
            <a:fillRect/>
          </a:stretch>
        </p:blipFill>
        <p:spPr>
          <a:xfrm>
            <a:off x="0" y="0"/>
            <a:ext cx="11611430" cy="5322895"/>
          </a:xfrm>
          <a:custGeom>
            <a:avLst/>
            <a:gdLst>
              <a:gd name="connsiteX0" fmla="*/ 0 w 11611430"/>
              <a:gd name="connsiteY0" fmla="*/ 4244906 h 5322895"/>
              <a:gd name="connsiteX1" fmla="*/ 789221 w 11611430"/>
              <a:gd name="connsiteY1" fmla="*/ 4698931 h 5322895"/>
              <a:gd name="connsiteX2" fmla="*/ 784809 w 11611430"/>
              <a:gd name="connsiteY2" fmla="*/ 4705851 h 5322895"/>
              <a:gd name="connsiteX3" fmla="*/ 1222108 w 11611430"/>
              <a:gd name="connsiteY3" fmla="*/ 4984686 h 5322895"/>
              <a:gd name="connsiteX4" fmla="*/ 1039799 w 11611430"/>
              <a:gd name="connsiteY4" fmla="*/ 4961027 h 5322895"/>
              <a:gd name="connsiteX5" fmla="*/ 797865 w 11611430"/>
              <a:gd name="connsiteY5" fmla="*/ 4927397 h 5322895"/>
              <a:gd name="connsiteX6" fmla="*/ 579265 w 11611430"/>
              <a:gd name="connsiteY6" fmla="*/ 4895519 h 5322895"/>
              <a:gd name="connsiteX7" fmla="*/ 395052 w 11611430"/>
              <a:gd name="connsiteY7" fmla="*/ 4868896 h 5322895"/>
              <a:gd name="connsiteX8" fmla="*/ 240312 w 11611430"/>
              <a:gd name="connsiteY8" fmla="*/ 4843673 h 5322895"/>
              <a:gd name="connsiteX9" fmla="*/ 27853 w 11611430"/>
              <a:gd name="connsiteY9" fmla="*/ 4807592 h 5322895"/>
              <a:gd name="connsiteX10" fmla="*/ 0 w 11611430"/>
              <a:gd name="connsiteY10" fmla="*/ 4802879 h 5322895"/>
              <a:gd name="connsiteX11" fmla="*/ 4296623 w 11611430"/>
              <a:gd name="connsiteY11" fmla="*/ 1548702 h 5322895"/>
              <a:gd name="connsiteX12" fmla="*/ 4293181 w 11611430"/>
              <a:gd name="connsiteY12" fmla="*/ 1551087 h 5322895"/>
              <a:gd name="connsiteX13" fmla="*/ 4294099 w 11611430"/>
              <a:gd name="connsiteY13" fmla="*/ 1550404 h 5322895"/>
              <a:gd name="connsiteX14" fmla="*/ 4296623 w 11611430"/>
              <a:gd name="connsiteY14" fmla="*/ 1548702 h 5322895"/>
              <a:gd name="connsiteX15" fmla="*/ 4453128 w 11611430"/>
              <a:gd name="connsiteY15" fmla="*/ 822960 h 5322895"/>
              <a:gd name="connsiteX16" fmla="*/ 4425696 w 11611430"/>
              <a:gd name="connsiteY16" fmla="*/ 841248 h 5322895"/>
              <a:gd name="connsiteX17" fmla="*/ 4453128 w 11611430"/>
              <a:gd name="connsiteY17" fmla="*/ 822960 h 5322895"/>
              <a:gd name="connsiteX18" fmla="*/ 4951493 w 11611430"/>
              <a:gd name="connsiteY18" fmla="*/ 525922 h 5322895"/>
              <a:gd name="connsiteX19" fmla="*/ 4946904 w 11611430"/>
              <a:gd name="connsiteY19" fmla="*/ 548640 h 5322895"/>
              <a:gd name="connsiteX20" fmla="*/ 4928616 w 11611430"/>
              <a:gd name="connsiteY20" fmla="*/ 576072 h 5322895"/>
              <a:gd name="connsiteX21" fmla="*/ 4901184 w 11611430"/>
              <a:gd name="connsiteY21" fmla="*/ 585216 h 5322895"/>
              <a:gd name="connsiteX22" fmla="*/ 4837176 w 11611430"/>
              <a:gd name="connsiteY22" fmla="*/ 630936 h 5322895"/>
              <a:gd name="connsiteX23" fmla="*/ 4782312 w 11611430"/>
              <a:gd name="connsiteY23" fmla="*/ 667512 h 5322895"/>
              <a:gd name="connsiteX24" fmla="*/ 4663440 w 11611430"/>
              <a:gd name="connsiteY24" fmla="*/ 722376 h 5322895"/>
              <a:gd name="connsiteX25" fmla="*/ 4636009 w 11611430"/>
              <a:gd name="connsiteY25" fmla="*/ 731520 h 5322895"/>
              <a:gd name="connsiteX26" fmla="*/ 4608576 w 11611430"/>
              <a:gd name="connsiteY26" fmla="*/ 749808 h 5322895"/>
              <a:gd name="connsiteX27" fmla="*/ 4562856 w 11611430"/>
              <a:gd name="connsiteY27" fmla="*/ 768096 h 5322895"/>
              <a:gd name="connsiteX28" fmla="*/ 4480560 w 11611430"/>
              <a:gd name="connsiteY28" fmla="*/ 804672 h 5322895"/>
              <a:gd name="connsiteX29" fmla="*/ 4453128 w 11611430"/>
              <a:gd name="connsiteY29" fmla="*/ 822960 h 5322895"/>
              <a:gd name="connsiteX30" fmla="*/ 4507992 w 11611430"/>
              <a:gd name="connsiteY30" fmla="*/ 786384 h 5322895"/>
              <a:gd name="connsiteX31" fmla="*/ 4522382 w 11611430"/>
              <a:gd name="connsiteY31" fmla="*/ 780996 h 5322895"/>
              <a:gd name="connsiteX32" fmla="*/ 4535424 w 11611430"/>
              <a:gd name="connsiteY32" fmla="*/ 777240 h 5322895"/>
              <a:gd name="connsiteX33" fmla="*/ 4537453 w 11611430"/>
              <a:gd name="connsiteY33" fmla="*/ 775888 h 5322895"/>
              <a:gd name="connsiteX34" fmla="*/ 4544222 w 11611430"/>
              <a:gd name="connsiteY34" fmla="*/ 777042 h 5322895"/>
              <a:gd name="connsiteX35" fmla="*/ 4547575 w 11611430"/>
              <a:gd name="connsiteY35" fmla="*/ 773891 h 5322895"/>
              <a:gd name="connsiteX36" fmla="*/ 4552471 w 11611430"/>
              <a:gd name="connsiteY36" fmla="*/ 765876 h 5322895"/>
              <a:gd name="connsiteX37" fmla="*/ 4562856 w 11611430"/>
              <a:gd name="connsiteY37" fmla="*/ 758952 h 5322895"/>
              <a:gd name="connsiteX38" fmla="*/ 4590288 w 11611430"/>
              <a:gd name="connsiteY38" fmla="*/ 749808 h 5322895"/>
              <a:gd name="connsiteX39" fmla="*/ 4617720 w 11611430"/>
              <a:gd name="connsiteY39" fmla="*/ 731520 h 5322895"/>
              <a:gd name="connsiteX40" fmla="*/ 4663440 w 11611430"/>
              <a:gd name="connsiteY40" fmla="*/ 713232 h 5322895"/>
              <a:gd name="connsiteX41" fmla="*/ 4690872 w 11611430"/>
              <a:gd name="connsiteY41" fmla="*/ 694944 h 5322895"/>
              <a:gd name="connsiteX42" fmla="*/ 4718305 w 11611430"/>
              <a:gd name="connsiteY42" fmla="*/ 685800 h 5322895"/>
              <a:gd name="connsiteX43" fmla="*/ 4745736 w 11611430"/>
              <a:gd name="connsiteY43" fmla="*/ 667512 h 5322895"/>
              <a:gd name="connsiteX44" fmla="*/ 4782312 w 11611430"/>
              <a:gd name="connsiteY44" fmla="*/ 649224 h 5322895"/>
              <a:gd name="connsiteX45" fmla="*/ 4818888 w 11611430"/>
              <a:gd name="connsiteY45" fmla="*/ 612648 h 5322895"/>
              <a:gd name="connsiteX46" fmla="*/ 4892040 w 11611430"/>
              <a:gd name="connsiteY46" fmla="*/ 566928 h 5322895"/>
              <a:gd name="connsiteX47" fmla="*/ 4919472 w 11611430"/>
              <a:gd name="connsiteY47" fmla="*/ 557784 h 5322895"/>
              <a:gd name="connsiteX48" fmla="*/ 4946904 w 11611430"/>
              <a:gd name="connsiteY48" fmla="*/ 530352 h 5322895"/>
              <a:gd name="connsiteX49" fmla="*/ 5129784 w 11611430"/>
              <a:gd name="connsiteY49" fmla="*/ 374904 h 5322895"/>
              <a:gd name="connsiteX50" fmla="*/ 5047488 w 11611430"/>
              <a:gd name="connsiteY50" fmla="*/ 384048 h 5322895"/>
              <a:gd name="connsiteX51" fmla="*/ 5102090 w 11611430"/>
              <a:gd name="connsiteY51" fmla="*/ 427729 h 5322895"/>
              <a:gd name="connsiteX52" fmla="*/ 5084064 w 11611430"/>
              <a:gd name="connsiteY52" fmla="*/ 457200 h 5322895"/>
              <a:gd name="connsiteX53" fmla="*/ 5056632 w 11611430"/>
              <a:gd name="connsiteY53" fmla="*/ 466344 h 5322895"/>
              <a:gd name="connsiteX54" fmla="*/ 5029200 w 11611430"/>
              <a:gd name="connsiteY54" fmla="*/ 484632 h 5322895"/>
              <a:gd name="connsiteX55" fmla="*/ 4965109 w 11611430"/>
              <a:gd name="connsiteY55" fmla="*/ 512775 h 5322895"/>
              <a:gd name="connsiteX56" fmla="*/ 4951493 w 11611430"/>
              <a:gd name="connsiteY56" fmla="*/ 525922 h 5322895"/>
              <a:gd name="connsiteX57" fmla="*/ 4952969 w 11611430"/>
              <a:gd name="connsiteY57" fmla="*/ 518612 h 5322895"/>
              <a:gd name="connsiteX58" fmla="*/ 4965192 w 11611430"/>
              <a:gd name="connsiteY58" fmla="*/ 493776 h 5322895"/>
              <a:gd name="connsiteX59" fmla="*/ 4992624 w 11611430"/>
              <a:gd name="connsiteY59" fmla="*/ 475488 h 5322895"/>
              <a:gd name="connsiteX60" fmla="*/ 5010912 w 11611430"/>
              <a:gd name="connsiteY60" fmla="*/ 448056 h 5322895"/>
              <a:gd name="connsiteX61" fmla="*/ 5020056 w 11611430"/>
              <a:gd name="connsiteY61" fmla="*/ 420624 h 5322895"/>
              <a:gd name="connsiteX62" fmla="*/ 5001768 w 11611430"/>
              <a:gd name="connsiteY62" fmla="*/ 448056 h 5322895"/>
              <a:gd name="connsiteX63" fmla="*/ 4974336 w 11611430"/>
              <a:gd name="connsiteY63" fmla="*/ 466344 h 5322895"/>
              <a:gd name="connsiteX64" fmla="*/ 4919472 w 11611430"/>
              <a:gd name="connsiteY64" fmla="*/ 521208 h 5322895"/>
              <a:gd name="connsiteX65" fmla="*/ 4782312 w 11611430"/>
              <a:gd name="connsiteY65" fmla="*/ 612648 h 5322895"/>
              <a:gd name="connsiteX66" fmla="*/ 4754880 w 11611430"/>
              <a:gd name="connsiteY66" fmla="*/ 630936 h 5322895"/>
              <a:gd name="connsiteX67" fmla="*/ 4727448 w 11611430"/>
              <a:gd name="connsiteY67" fmla="*/ 649224 h 5322895"/>
              <a:gd name="connsiteX68" fmla="*/ 4700016 w 11611430"/>
              <a:gd name="connsiteY68" fmla="*/ 658368 h 5322895"/>
              <a:gd name="connsiteX69" fmla="*/ 4645152 w 11611430"/>
              <a:gd name="connsiteY69" fmla="*/ 685800 h 5322895"/>
              <a:gd name="connsiteX70" fmla="*/ 4562856 w 11611430"/>
              <a:gd name="connsiteY70" fmla="*/ 749808 h 5322895"/>
              <a:gd name="connsiteX71" fmla="*/ 4552704 w 11611430"/>
              <a:gd name="connsiteY71" fmla="*/ 765494 h 5322895"/>
              <a:gd name="connsiteX72" fmla="*/ 4552471 w 11611430"/>
              <a:gd name="connsiteY72" fmla="*/ 765876 h 5322895"/>
              <a:gd name="connsiteX73" fmla="*/ 4537453 w 11611430"/>
              <a:gd name="connsiteY73" fmla="*/ 775888 h 5322895"/>
              <a:gd name="connsiteX74" fmla="*/ 4536471 w 11611430"/>
              <a:gd name="connsiteY74" fmla="*/ 775721 h 5322895"/>
              <a:gd name="connsiteX75" fmla="*/ 4522382 w 11611430"/>
              <a:gd name="connsiteY75" fmla="*/ 780996 h 5322895"/>
              <a:gd name="connsiteX76" fmla="*/ 4507401 w 11611430"/>
              <a:gd name="connsiteY76" fmla="*/ 785310 h 5322895"/>
              <a:gd name="connsiteX77" fmla="*/ 4480560 w 11611430"/>
              <a:gd name="connsiteY77" fmla="*/ 795528 h 5322895"/>
              <a:gd name="connsiteX78" fmla="*/ 4453128 w 11611430"/>
              <a:gd name="connsiteY78" fmla="*/ 813816 h 5322895"/>
              <a:gd name="connsiteX79" fmla="*/ 4425696 w 11611430"/>
              <a:gd name="connsiteY79" fmla="*/ 841248 h 5322895"/>
              <a:gd name="connsiteX80" fmla="*/ 4398264 w 11611430"/>
              <a:gd name="connsiteY80" fmla="*/ 850392 h 5322895"/>
              <a:gd name="connsiteX81" fmla="*/ 4325112 w 11611430"/>
              <a:gd name="connsiteY81" fmla="*/ 896112 h 5322895"/>
              <a:gd name="connsiteX82" fmla="*/ 4270248 w 11611430"/>
              <a:gd name="connsiteY82" fmla="*/ 932688 h 5322895"/>
              <a:gd name="connsiteX83" fmla="*/ 4247885 w 11611430"/>
              <a:gd name="connsiteY83" fmla="*/ 954922 h 5322895"/>
              <a:gd name="connsiteX84" fmla="*/ 4239181 w 11611430"/>
              <a:gd name="connsiteY84" fmla="*/ 963417 h 5322895"/>
              <a:gd name="connsiteX85" fmla="*/ 4237347 w 11611430"/>
              <a:gd name="connsiteY85" fmla="*/ 965126 h 5322895"/>
              <a:gd name="connsiteX86" fmla="*/ 4238245 w 11611430"/>
              <a:gd name="connsiteY86" fmla="*/ 964330 h 5322895"/>
              <a:gd name="connsiteX87" fmla="*/ 4239181 w 11611430"/>
              <a:gd name="connsiteY87" fmla="*/ 963417 h 5322895"/>
              <a:gd name="connsiteX88" fmla="*/ 4241205 w 11611430"/>
              <a:gd name="connsiteY88" fmla="*/ 961530 h 5322895"/>
              <a:gd name="connsiteX89" fmla="*/ 4224528 w 11611430"/>
              <a:gd name="connsiteY89" fmla="*/ 987552 h 5322895"/>
              <a:gd name="connsiteX90" fmla="*/ 4169664 w 11611430"/>
              <a:gd name="connsiteY90" fmla="*/ 1033272 h 5322895"/>
              <a:gd name="connsiteX91" fmla="*/ 4151376 w 11611430"/>
              <a:gd name="connsiteY91" fmla="*/ 1060704 h 5322895"/>
              <a:gd name="connsiteX92" fmla="*/ 4123944 w 11611430"/>
              <a:gd name="connsiteY92" fmla="*/ 1078992 h 5322895"/>
              <a:gd name="connsiteX93" fmla="*/ 4087368 w 11611430"/>
              <a:gd name="connsiteY93" fmla="*/ 1133856 h 5322895"/>
              <a:gd name="connsiteX94" fmla="*/ 4069080 w 11611430"/>
              <a:gd name="connsiteY94" fmla="*/ 1161288 h 5322895"/>
              <a:gd name="connsiteX95" fmla="*/ 4050792 w 11611430"/>
              <a:gd name="connsiteY95" fmla="*/ 1188720 h 5322895"/>
              <a:gd name="connsiteX96" fmla="*/ 4023360 w 11611430"/>
              <a:gd name="connsiteY96" fmla="*/ 1271016 h 5322895"/>
              <a:gd name="connsiteX97" fmla="*/ 4014216 w 11611430"/>
              <a:gd name="connsiteY97" fmla="*/ 1298448 h 5322895"/>
              <a:gd name="connsiteX98" fmla="*/ 4032504 w 11611430"/>
              <a:gd name="connsiteY98" fmla="*/ 1490472 h 5322895"/>
              <a:gd name="connsiteX99" fmla="*/ 4050792 w 11611430"/>
              <a:gd name="connsiteY99" fmla="*/ 1517904 h 5322895"/>
              <a:gd name="connsiteX100" fmla="*/ 4078224 w 11611430"/>
              <a:gd name="connsiteY100" fmla="*/ 1591056 h 5322895"/>
              <a:gd name="connsiteX101" fmla="*/ 4114800 w 11611430"/>
              <a:gd name="connsiteY101" fmla="*/ 1600200 h 5322895"/>
              <a:gd name="connsiteX102" fmla="*/ 4178808 w 11611430"/>
              <a:gd name="connsiteY102" fmla="*/ 1591056 h 5322895"/>
              <a:gd name="connsiteX103" fmla="*/ 4261104 w 11611430"/>
              <a:gd name="connsiteY103" fmla="*/ 1572768 h 5322895"/>
              <a:gd name="connsiteX104" fmla="*/ 4287679 w 11611430"/>
              <a:gd name="connsiteY104" fmla="*/ 1554899 h 5322895"/>
              <a:gd name="connsiteX105" fmla="*/ 4293181 w 11611430"/>
              <a:gd name="connsiteY105" fmla="*/ 1551087 h 5322895"/>
              <a:gd name="connsiteX106" fmla="*/ 4286267 w 11611430"/>
              <a:gd name="connsiteY106" fmla="*/ 1556232 h 5322895"/>
              <a:gd name="connsiteX107" fmla="*/ 4325112 w 11611430"/>
              <a:gd name="connsiteY107" fmla="*/ 1545336 h 5322895"/>
              <a:gd name="connsiteX108" fmla="*/ 4379976 w 11611430"/>
              <a:gd name="connsiteY108" fmla="*/ 1508760 h 5322895"/>
              <a:gd name="connsiteX109" fmla="*/ 4407408 w 11611430"/>
              <a:gd name="connsiteY109" fmla="*/ 1490472 h 5322895"/>
              <a:gd name="connsiteX110" fmla="*/ 4434840 w 11611430"/>
              <a:gd name="connsiteY110" fmla="*/ 1481328 h 5322895"/>
              <a:gd name="connsiteX111" fmla="*/ 4526280 w 11611430"/>
              <a:gd name="connsiteY111" fmla="*/ 1426464 h 5322895"/>
              <a:gd name="connsiteX112" fmla="*/ 4855464 w 11611430"/>
              <a:gd name="connsiteY112" fmla="*/ 1417320 h 5322895"/>
              <a:gd name="connsiteX113" fmla="*/ 4937760 w 11611430"/>
              <a:gd name="connsiteY113" fmla="*/ 1399032 h 5322895"/>
              <a:gd name="connsiteX114" fmla="*/ 4965192 w 11611430"/>
              <a:gd name="connsiteY114" fmla="*/ 1389888 h 5322895"/>
              <a:gd name="connsiteX115" fmla="*/ 5029200 w 11611430"/>
              <a:gd name="connsiteY115" fmla="*/ 1380744 h 5322895"/>
              <a:gd name="connsiteX116" fmla="*/ 5102352 w 11611430"/>
              <a:gd name="connsiteY116" fmla="*/ 1362456 h 5322895"/>
              <a:gd name="connsiteX117" fmla="*/ 5129784 w 11611430"/>
              <a:gd name="connsiteY117" fmla="*/ 1344168 h 5322895"/>
              <a:gd name="connsiteX118" fmla="*/ 5175504 w 11611430"/>
              <a:gd name="connsiteY118" fmla="*/ 1335024 h 5322895"/>
              <a:gd name="connsiteX119" fmla="*/ 5202936 w 11611430"/>
              <a:gd name="connsiteY119" fmla="*/ 1325880 h 5322895"/>
              <a:gd name="connsiteX120" fmla="*/ 5276088 w 11611430"/>
              <a:gd name="connsiteY120" fmla="*/ 1307592 h 5322895"/>
              <a:gd name="connsiteX121" fmla="*/ 5303520 w 11611430"/>
              <a:gd name="connsiteY121" fmla="*/ 1298448 h 5322895"/>
              <a:gd name="connsiteX122" fmla="*/ 5367528 w 11611430"/>
              <a:gd name="connsiteY122" fmla="*/ 1289304 h 5322895"/>
              <a:gd name="connsiteX123" fmla="*/ 5687568 w 11611430"/>
              <a:gd name="connsiteY123" fmla="*/ 896112 h 5322895"/>
              <a:gd name="connsiteX124" fmla="*/ 5102090 w 11611430"/>
              <a:gd name="connsiteY124" fmla="*/ 427729 h 5322895"/>
              <a:gd name="connsiteX125" fmla="*/ 5108561 w 11611430"/>
              <a:gd name="connsiteY125" fmla="*/ 417150 h 5322895"/>
              <a:gd name="connsiteX126" fmla="*/ 5129784 w 11611430"/>
              <a:gd name="connsiteY126" fmla="*/ 374904 h 5322895"/>
              <a:gd name="connsiteX127" fmla="*/ 0 w 11611430"/>
              <a:gd name="connsiteY127" fmla="*/ 0 h 5322895"/>
              <a:gd name="connsiteX128" fmla="*/ 11611430 w 11611430"/>
              <a:gd name="connsiteY128" fmla="*/ 0 h 5322895"/>
              <a:gd name="connsiteX129" fmla="*/ 11611430 w 11611430"/>
              <a:gd name="connsiteY129" fmla="*/ 4911695 h 5322895"/>
              <a:gd name="connsiteX130" fmla="*/ 11401197 w 11611430"/>
              <a:gd name="connsiteY130" fmla="*/ 4948416 h 5322895"/>
              <a:gd name="connsiteX131" fmla="*/ 11121192 w 11611430"/>
              <a:gd name="connsiteY131" fmla="*/ 4990102 h 5322895"/>
              <a:gd name="connsiteX132" fmla="*/ 10842416 w 11611430"/>
              <a:gd name="connsiteY132" fmla="*/ 5032139 h 5322895"/>
              <a:gd name="connsiteX133" fmla="*/ 10562411 w 11611430"/>
              <a:gd name="connsiteY133" fmla="*/ 5071374 h 5322895"/>
              <a:gd name="connsiteX134" fmla="*/ 10286091 w 11611430"/>
              <a:gd name="connsiteY134" fmla="*/ 5105003 h 5322895"/>
              <a:gd name="connsiteX135" fmla="*/ 10006086 w 11611430"/>
              <a:gd name="connsiteY135" fmla="*/ 5136881 h 5322895"/>
              <a:gd name="connsiteX136" fmla="*/ 9727310 w 11611430"/>
              <a:gd name="connsiteY136" fmla="*/ 5165957 h 5322895"/>
              <a:gd name="connsiteX137" fmla="*/ 9453445 w 11611430"/>
              <a:gd name="connsiteY137" fmla="*/ 5191179 h 5322895"/>
              <a:gd name="connsiteX138" fmla="*/ 9175897 w 11611430"/>
              <a:gd name="connsiteY138" fmla="*/ 5216401 h 5322895"/>
              <a:gd name="connsiteX139" fmla="*/ 8902033 w 11611430"/>
              <a:gd name="connsiteY139" fmla="*/ 5237420 h 5322895"/>
              <a:gd name="connsiteX140" fmla="*/ 8628169 w 11611430"/>
              <a:gd name="connsiteY140" fmla="*/ 5253884 h 5322895"/>
              <a:gd name="connsiteX141" fmla="*/ 8355533 w 11611430"/>
              <a:gd name="connsiteY141" fmla="*/ 5271050 h 5322895"/>
              <a:gd name="connsiteX142" fmla="*/ 8085353 w 11611430"/>
              <a:gd name="connsiteY142" fmla="*/ 5285412 h 5322895"/>
              <a:gd name="connsiteX143" fmla="*/ 7817629 w 11611430"/>
              <a:gd name="connsiteY143" fmla="*/ 5295571 h 5322895"/>
              <a:gd name="connsiteX144" fmla="*/ 7549905 w 11611430"/>
              <a:gd name="connsiteY144" fmla="*/ 5304329 h 5322895"/>
              <a:gd name="connsiteX145" fmla="*/ 7284638 w 11611430"/>
              <a:gd name="connsiteY145" fmla="*/ 5312736 h 5322895"/>
              <a:gd name="connsiteX146" fmla="*/ 7023055 w 11611430"/>
              <a:gd name="connsiteY146" fmla="*/ 5316590 h 5322895"/>
              <a:gd name="connsiteX147" fmla="*/ 6761472 w 11611430"/>
              <a:gd name="connsiteY147" fmla="*/ 5320793 h 5322895"/>
              <a:gd name="connsiteX148" fmla="*/ 6503573 w 11611430"/>
              <a:gd name="connsiteY148" fmla="*/ 5322895 h 5322895"/>
              <a:gd name="connsiteX149" fmla="*/ 6248130 w 11611430"/>
              <a:gd name="connsiteY149" fmla="*/ 5320793 h 5322895"/>
              <a:gd name="connsiteX150" fmla="*/ 5995144 w 11611430"/>
              <a:gd name="connsiteY150" fmla="*/ 5320793 h 5322895"/>
              <a:gd name="connsiteX151" fmla="*/ 5744613 w 11611430"/>
              <a:gd name="connsiteY151" fmla="*/ 5316590 h 5322895"/>
              <a:gd name="connsiteX152" fmla="*/ 5498995 w 11611430"/>
              <a:gd name="connsiteY152" fmla="*/ 5310284 h 5322895"/>
              <a:gd name="connsiteX153" fmla="*/ 5255834 w 11611430"/>
              <a:gd name="connsiteY153" fmla="*/ 5304329 h 5322895"/>
              <a:gd name="connsiteX154" fmla="*/ 5017584 w 11611430"/>
              <a:gd name="connsiteY154" fmla="*/ 5297673 h 5322895"/>
              <a:gd name="connsiteX155" fmla="*/ 4785514 w 11611430"/>
              <a:gd name="connsiteY155" fmla="*/ 5287726 h 5322895"/>
              <a:gd name="connsiteX156" fmla="*/ 4601443 w 11611430"/>
              <a:gd name="connsiteY156" fmla="*/ 4972173 h 5322895"/>
              <a:gd name="connsiteX157" fmla="*/ 4514210 w 11611430"/>
              <a:gd name="connsiteY157" fmla="*/ 4830422 h 5322895"/>
              <a:gd name="connsiteX158" fmla="*/ 4416076 w 11611430"/>
              <a:gd name="connsiteY158" fmla="*/ 4732288 h 5322895"/>
              <a:gd name="connsiteX159" fmla="*/ 4274325 w 11611430"/>
              <a:gd name="connsiteY159" fmla="*/ 4557826 h 5322895"/>
              <a:gd name="connsiteX160" fmla="*/ 4241613 w 11611430"/>
              <a:gd name="connsiteY160" fmla="*/ 4525113 h 5322895"/>
              <a:gd name="connsiteX161" fmla="*/ 4208902 w 11611430"/>
              <a:gd name="connsiteY161" fmla="*/ 4481499 h 5322895"/>
              <a:gd name="connsiteX162" fmla="*/ 4154382 w 11611430"/>
              <a:gd name="connsiteY162" fmla="*/ 4437883 h 5322895"/>
              <a:gd name="connsiteX163" fmla="*/ 4110766 w 11611430"/>
              <a:gd name="connsiteY163" fmla="*/ 4416075 h 5322895"/>
              <a:gd name="connsiteX164" fmla="*/ 4078054 w 11611430"/>
              <a:gd name="connsiteY164" fmla="*/ 4394267 h 5322895"/>
              <a:gd name="connsiteX165" fmla="*/ 4034439 w 11611430"/>
              <a:gd name="connsiteY165" fmla="*/ 4361556 h 5322895"/>
              <a:gd name="connsiteX166" fmla="*/ 3958111 w 11611430"/>
              <a:gd name="connsiteY166" fmla="*/ 4339747 h 5322895"/>
              <a:gd name="connsiteX167" fmla="*/ 3892688 w 11611430"/>
              <a:gd name="connsiteY167" fmla="*/ 4328844 h 5322895"/>
              <a:gd name="connsiteX168" fmla="*/ 3718226 w 11611430"/>
              <a:gd name="connsiteY168" fmla="*/ 4307036 h 5322895"/>
              <a:gd name="connsiteX169" fmla="*/ 3641899 w 11611430"/>
              <a:gd name="connsiteY169" fmla="*/ 4274324 h 5322895"/>
              <a:gd name="connsiteX170" fmla="*/ 3620091 w 11611430"/>
              <a:gd name="connsiteY170" fmla="*/ 4252517 h 5322895"/>
              <a:gd name="connsiteX171" fmla="*/ 3565572 w 11611430"/>
              <a:gd name="connsiteY171" fmla="*/ 4230709 h 5322895"/>
              <a:gd name="connsiteX172" fmla="*/ 3500148 w 11611430"/>
              <a:gd name="connsiteY172" fmla="*/ 4208901 h 5322895"/>
              <a:gd name="connsiteX173" fmla="*/ 3478341 w 11611430"/>
              <a:gd name="connsiteY173" fmla="*/ 4176190 h 5322895"/>
              <a:gd name="connsiteX174" fmla="*/ 3543764 w 11611430"/>
              <a:gd name="connsiteY174" fmla="*/ 4132574 h 5322895"/>
              <a:gd name="connsiteX175" fmla="*/ 3445629 w 11611430"/>
              <a:gd name="connsiteY175" fmla="*/ 4121670 h 5322895"/>
              <a:gd name="connsiteX176" fmla="*/ 3391109 w 11611430"/>
              <a:gd name="connsiteY176" fmla="*/ 4132574 h 5322895"/>
              <a:gd name="connsiteX177" fmla="*/ 3303878 w 11611430"/>
              <a:gd name="connsiteY177" fmla="*/ 4154381 h 5322895"/>
              <a:gd name="connsiteX178" fmla="*/ 3260263 w 11611430"/>
              <a:gd name="connsiteY178" fmla="*/ 4165285 h 5322895"/>
              <a:gd name="connsiteX179" fmla="*/ 3194839 w 11611430"/>
              <a:gd name="connsiteY179" fmla="*/ 4187093 h 5322895"/>
              <a:gd name="connsiteX180" fmla="*/ 3162128 w 11611430"/>
              <a:gd name="connsiteY180" fmla="*/ 4197997 h 5322895"/>
              <a:gd name="connsiteX181" fmla="*/ 3053089 w 11611430"/>
              <a:gd name="connsiteY181" fmla="*/ 4230709 h 5322895"/>
              <a:gd name="connsiteX182" fmla="*/ 2987666 w 11611430"/>
              <a:gd name="connsiteY182" fmla="*/ 4252517 h 5322895"/>
              <a:gd name="connsiteX183" fmla="*/ 2954954 w 11611430"/>
              <a:gd name="connsiteY183" fmla="*/ 4263420 h 5322895"/>
              <a:gd name="connsiteX184" fmla="*/ 2867723 w 11611430"/>
              <a:gd name="connsiteY184" fmla="*/ 4285228 h 5322895"/>
              <a:gd name="connsiteX185" fmla="*/ 2802300 w 11611430"/>
              <a:gd name="connsiteY185" fmla="*/ 4307036 h 5322895"/>
              <a:gd name="connsiteX186" fmla="*/ 2780492 w 11611430"/>
              <a:gd name="connsiteY186" fmla="*/ 4328844 h 5322895"/>
              <a:gd name="connsiteX187" fmla="*/ 2715069 w 11611430"/>
              <a:gd name="connsiteY187" fmla="*/ 4350652 h 5322895"/>
              <a:gd name="connsiteX188" fmla="*/ 2682357 w 11611430"/>
              <a:gd name="connsiteY188" fmla="*/ 4361556 h 5322895"/>
              <a:gd name="connsiteX189" fmla="*/ 2649646 w 11611430"/>
              <a:gd name="connsiteY189" fmla="*/ 4372459 h 5322895"/>
              <a:gd name="connsiteX190" fmla="*/ 2616933 w 11611430"/>
              <a:gd name="connsiteY190" fmla="*/ 4383363 h 5322895"/>
              <a:gd name="connsiteX191" fmla="*/ 2595126 w 11611430"/>
              <a:gd name="connsiteY191" fmla="*/ 4405171 h 5322895"/>
              <a:gd name="connsiteX192" fmla="*/ 2529703 w 11611430"/>
              <a:gd name="connsiteY192" fmla="*/ 4437883 h 5322895"/>
              <a:gd name="connsiteX193" fmla="*/ 2486087 w 11611430"/>
              <a:gd name="connsiteY193" fmla="*/ 4481499 h 5322895"/>
              <a:gd name="connsiteX194" fmla="*/ 2453375 w 11611430"/>
              <a:gd name="connsiteY194" fmla="*/ 4514210 h 5322895"/>
              <a:gd name="connsiteX195" fmla="*/ 2420664 w 11611430"/>
              <a:gd name="connsiteY195" fmla="*/ 4536017 h 5322895"/>
              <a:gd name="connsiteX196" fmla="*/ 2398856 w 11611430"/>
              <a:gd name="connsiteY196" fmla="*/ 4568729 h 5322895"/>
              <a:gd name="connsiteX197" fmla="*/ 2377048 w 11611430"/>
              <a:gd name="connsiteY197" fmla="*/ 4590537 h 5322895"/>
              <a:gd name="connsiteX198" fmla="*/ 2366144 w 11611430"/>
              <a:gd name="connsiteY198" fmla="*/ 4623249 h 5322895"/>
              <a:gd name="connsiteX199" fmla="*/ 2344336 w 11611430"/>
              <a:gd name="connsiteY199" fmla="*/ 4666865 h 5322895"/>
              <a:gd name="connsiteX200" fmla="*/ 2322528 w 11611430"/>
              <a:gd name="connsiteY200" fmla="*/ 4732288 h 5322895"/>
              <a:gd name="connsiteX201" fmla="*/ 2300721 w 11611430"/>
              <a:gd name="connsiteY201" fmla="*/ 4764999 h 5322895"/>
              <a:gd name="connsiteX202" fmla="*/ 2268010 w 11611430"/>
              <a:gd name="connsiteY202" fmla="*/ 4852231 h 5322895"/>
              <a:gd name="connsiteX203" fmla="*/ 2235297 w 11611430"/>
              <a:gd name="connsiteY203" fmla="*/ 4993981 h 5322895"/>
              <a:gd name="connsiteX204" fmla="*/ 2230567 w 11611430"/>
              <a:gd name="connsiteY204" fmla="*/ 5079209 h 5322895"/>
              <a:gd name="connsiteX205" fmla="*/ 2229538 w 11611430"/>
              <a:gd name="connsiteY205" fmla="*/ 5104344 h 5322895"/>
              <a:gd name="connsiteX206" fmla="*/ 1932621 w 11611430"/>
              <a:gd name="connsiteY206" fmla="*/ 5071374 h 5322895"/>
              <a:gd name="connsiteX207" fmla="*/ 1609634 w 11611430"/>
              <a:gd name="connsiteY207" fmla="*/ 5033891 h 5322895"/>
              <a:gd name="connsiteX208" fmla="*/ 1328757 w 11611430"/>
              <a:gd name="connsiteY208" fmla="*/ 4998467 h 5322895"/>
              <a:gd name="connsiteX209" fmla="*/ 852652 w 11611430"/>
              <a:gd name="connsiteY209" fmla="*/ 4694887 h 5322895"/>
              <a:gd name="connsiteX210" fmla="*/ 857930 w 11611430"/>
              <a:gd name="connsiteY210" fmla="*/ 4685713 h 5322895"/>
              <a:gd name="connsiteX211" fmla="*/ 0 w 11611430"/>
              <a:gd name="connsiteY211" fmla="*/ 4192161 h 5322895"/>
              <a:gd name="connsiteX212" fmla="*/ 0 w 11611430"/>
              <a:gd name="connsiteY212" fmla="*/ 3753332 h 5322895"/>
              <a:gd name="connsiteX213" fmla="*/ 0 w 11611430"/>
              <a:gd name="connsiteY213" fmla="*/ 3571886 h 5322895"/>
              <a:gd name="connsiteX214" fmla="*/ 0 w 11611430"/>
              <a:gd name="connsiteY214" fmla="*/ 471948 h 5322895"/>
              <a:gd name="connsiteX215" fmla="*/ 0 w 11611430"/>
              <a:gd name="connsiteY21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11611430" h="5322895">
                <a:moveTo>
                  <a:pt x="0" y="4244906"/>
                </a:moveTo>
                <a:lnTo>
                  <a:pt x="789221" y="4698931"/>
                </a:lnTo>
                <a:lnTo>
                  <a:pt x="784809" y="4705851"/>
                </a:lnTo>
                <a:lnTo>
                  <a:pt x="1222108" y="4984686"/>
                </a:lnTo>
                <a:lnTo>
                  <a:pt x="1039799" y="4961027"/>
                </a:lnTo>
                <a:lnTo>
                  <a:pt x="797865" y="4927397"/>
                </a:lnTo>
                <a:lnTo>
                  <a:pt x="579265" y="4895519"/>
                </a:lnTo>
                <a:lnTo>
                  <a:pt x="395052" y="4868896"/>
                </a:lnTo>
                <a:lnTo>
                  <a:pt x="240312" y="4843673"/>
                </a:lnTo>
                <a:lnTo>
                  <a:pt x="27853" y="4807592"/>
                </a:lnTo>
                <a:lnTo>
                  <a:pt x="0" y="4802879"/>
                </a:lnTo>
                <a:close/>
                <a:moveTo>
                  <a:pt x="4296623" y="1548702"/>
                </a:moveTo>
                <a:lnTo>
                  <a:pt x="4293181" y="1551087"/>
                </a:lnTo>
                <a:lnTo>
                  <a:pt x="4294099" y="1550404"/>
                </a:lnTo>
                <a:cubicBezTo>
                  <a:pt x="4296167" y="1548940"/>
                  <a:pt x="4297351" y="1548163"/>
                  <a:pt x="4296623" y="1548702"/>
                </a:cubicBezTo>
                <a:close/>
                <a:moveTo>
                  <a:pt x="4453128" y="822960"/>
                </a:moveTo>
                <a:cubicBezTo>
                  <a:pt x="4443984" y="829056"/>
                  <a:pt x="4436122" y="837773"/>
                  <a:pt x="4425696" y="841248"/>
                </a:cubicBezTo>
                <a:cubicBezTo>
                  <a:pt x="4436122" y="837773"/>
                  <a:pt x="4444625" y="830366"/>
                  <a:pt x="4453128" y="822960"/>
                </a:cubicBezTo>
                <a:close/>
                <a:moveTo>
                  <a:pt x="4951493" y="525922"/>
                </a:moveTo>
                <a:lnTo>
                  <a:pt x="4946904" y="548640"/>
                </a:lnTo>
                <a:cubicBezTo>
                  <a:pt x="4942441" y="558683"/>
                  <a:pt x="4934712" y="566928"/>
                  <a:pt x="4928616" y="576072"/>
                </a:cubicBezTo>
                <a:cubicBezTo>
                  <a:pt x="4919472" y="579120"/>
                  <a:pt x="4909806" y="580905"/>
                  <a:pt x="4901184" y="585216"/>
                </a:cubicBezTo>
                <a:cubicBezTo>
                  <a:pt x="4887813" y="591901"/>
                  <a:pt x="4845460" y="624723"/>
                  <a:pt x="4837176" y="630936"/>
                </a:cubicBezTo>
                <a:cubicBezTo>
                  <a:pt x="4819592" y="644124"/>
                  <a:pt x="4800601" y="655320"/>
                  <a:pt x="4782312" y="667512"/>
                </a:cubicBezTo>
                <a:cubicBezTo>
                  <a:pt x="4754782" y="685866"/>
                  <a:pt x="4698165" y="709354"/>
                  <a:pt x="4663440" y="722376"/>
                </a:cubicBezTo>
                <a:cubicBezTo>
                  <a:pt x="4654415" y="725760"/>
                  <a:pt x="4644629" y="727209"/>
                  <a:pt x="4636009" y="731520"/>
                </a:cubicBezTo>
                <a:cubicBezTo>
                  <a:pt x="4626179" y="736435"/>
                  <a:pt x="4618406" y="744893"/>
                  <a:pt x="4608576" y="749808"/>
                </a:cubicBezTo>
                <a:cubicBezTo>
                  <a:pt x="4593895" y="757149"/>
                  <a:pt x="4577537" y="760755"/>
                  <a:pt x="4562856" y="768096"/>
                </a:cubicBezTo>
                <a:cubicBezTo>
                  <a:pt x="4475913" y="811568"/>
                  <a:pt x="4622104" y="757491"/>
                  <a:pt x="4480560" y="804672"/>
                </a:cubicBezTo>
                <a:cubicBezTo>
                  <a:pt x="4470134" y="808148"/>
                  <a:pt x="4461631" y="815554"/>
                  <a:pt x="4453128" y="822960"/>
                </a:cubicBezTo>
                <a:cubicBezTo>
                  <a:pt x="4471416" y="810768"/>
                  <a:pt x="4488333" y="796214"/>
                  <a:pt x="4507992" y="786384"/>
                </a:cubicBezTo>
                <a:lnTo>
                  <a:pt x="4522382" y="780996"/>
                </a:lnTo>
                <a:lnTo>
                  <a:pt x="4535424" y="777240"/>
                </a:lnTo>
                <a:lnTo>
                  <a:pt x="4537453" y="775888"/>
                </a:lnTo>
                <a:lnTo>
                  <a:pt x="4544222" y="777042"/>
                </a:lnTo>
                <a:cubicBezTo>
                  <a:pt x="4545166" y="777651"/>
                  <a:pt x="4545376" y="777515"/>
                  <a:pt x="4547575" y="773891"/>
                </a:cubicBezTo>
                <a:lnTo>
                  <a:pt x="4552471" y="765876"/>
                </a:lnTo>
                <a:lnTo>
                  <a:pt x="4562856" y="758952"/>
                </a:lnTo>
                <a:cubicBezTo>
                  <a:pt x="4571477" y="754641"/>
                  <a:pt x="4581667" y="754119"/>
                  <a:pt x="4590288" y="749808"/>
                </a:cubicBezTo>
                <a:cubicBezTo>
                  <a:pt x="4600118" y="744893"/>
                  <a:pt x="4607890" y="736435"/>
                  <a:pt x="4617720" y="731520"/>
                </a:cubicBezTo>
                <a:cubicBezTo>
                  <a:pt x="4632401" y="724179"/>
                  <a:pt x="4648759" y="720573"/>
                  <a:pt x="4663440" y="713232"/>
                </a:cubicBezTo>
                <a:cubicBezTo>
                  <a:pt x="4673270" y="708317"/>
                  <a:pt x="4681042" y="699859"/>
                  <a:pt x="4690872" y="694944"/>
                </a:cubicBezTo>
                <a:cubicBezTo>
                  <a:pt x="4699493" y="690633"/>
                  <a:pt x="4709683" y="690111"/>
                  <a:pt x="4718305" y="685800"/>
                </a:cubicBezTo>
                <a:cubicBezTo>
                  <a:pt x="4728135" y="680885"/>
                  <a:pt x="4736194" y="672964"/>
                  <a:pt x="4745736" y="667512"/>
                </a:cubicBezTo>
                <a:cubicBezTo>
                  <a:pt x="4757571" y="660749"/>
                  <a:pt x="4771407" y="657403"/>
                  <a:pt x="4782312" y="649224"/>
                </a:cubicBezTo>
                <a:cubicBezTo>
                  <a:pt x="4796106" y="638879"/>
                  <a:pt x="4806696" y="624840"/>
                  <a:pt x="4818888" y="612648"/>
                </a:cubicBezTo>
                <a:cubicBezTo>
                  <a:pt x="4839221" y="592315"/>
                  <a:pt x="4866796" y="580697"/>
                  <a:pt x="4892040" y="566928"/>
                </a:cubicBezTo>
                <a:cubicBezTo>
                  <a:pt x="4900502" y="562313"/>
                  <a:pt x="4911452" y="563131"/>
                  <a:pt x="4919472" y="557784"/>
                </a:cubicBezTo>
                <a:cubicBezTo>
                  <a:pt x="4930232" y="550611"/>
                  <a:pt x="4937760" y="539496"/>
                  <a:pt x="4946904" y="530352"/>
                </a:cubicBezTo>
                <a:close/>
                <a:moveTo>
                  <a:pt x="5129784" y="374904"/>
                </a:moveTo>
                <a:lnTo>
                  <a:pt x="5047488" y="384048"/>
                </a:lnTo>
                <a:lnTo>
                  <a:pt x="5102090" y="427729"/>
                </a:lnTo>
                <a:lnTo>
                  <a:pt x="5084064" y="457200"/>
                </a:lnTo>
                <a:cubicBezTo>
                  <a:pt x="5078043" y="464726"/>
                  <a:pt x="5065253" y="462033"/>
                  <a:pt x="5056632" y="466344"/>
                </a:cubicBezTo>
                <a:cubicBezTo>
                  <a:pt x="5046802" y="471259"/>
                  <a:pt x="5039030" y="479717"/>
                  <a:pt x="5029200" y="484632"/>
                </a:cubicBezTo>
                <a:cubicBezTo>
                  <a:pt x="4988956" y="504754"/>
                  <a:pt x="5000279" y="480520"/>
                  <a:pt x="4965109" y="512775"/>
                </a:cubicBezTo>
                <a:lnTo>
                  <a:pt x="4951493" y="525922"/>
                </a:lnTo>
                <a:lnTo>
                  <a:pt x="4952969" y="518612"/>
                </a:lnTo>
                <a:cubicBezTo>
                  <a:pt x="4954558" y="508435"/>
                  <a:pt x="4957172" y="499123"/>
                  <a:pt x="4965192" y="493776"/>
                </a:cubicBezTo>
                <a:lnTo>
                  <a:pt x="4992624" y="475488"/>
                </a:lnTo>
                <a:cubicBezTo>
                  <a:pt x="4998720" y="466344"/>
                  <a:pt x="5005997" y="457886"/>
                  <a:pt x="5010912" y="448056"/>
                </a:cubicBezTo>
                <a:cubicBezTo>
                  <a:pt x="5015223" y="439435"/>
                  <a:pt x="5029695" y="420624"/>
                  <a:pt x="5020056" y="420624"/>
                </a:cubicBezTo>
                <a:cubicBezTo>
                  <a:pt x="5009066" y="420624"/>
                  <a:pt x="5009539" y="440285"/>
                  <a:pt x="5001768" y="448056"/>
                </a:cubicBezTo>
                <a:cubicBezTo>
                  <a:pt x="4993997" y="455827"/>
                  <a:pt x="4982550" y="459043"/>
                  <a:pt x="4974336" y="466344"/>
                </a:cubicBezTo>
                <a:cubicBezTo>
                  <a:pt x="4955006" y="483527"/>
                  <a:pt x="4940991" y="506862"/>
                  <a:pt x="4919472" y="521208"/>
                </a:cubicBezTo>
                <a:lnTo>
                  <a:pt x="4782312" y="612648"/>
                </a:lnTo>
                <a:lnTo>
                  <a:pt x="4754880" y="630936"/>
                </a:lnTo>
                <a:cubicBezTo>
                  <a:pt x="4745736" y="637032"/>
                  <a:pt x="4737874" y="645749"/>
                  <a:pt x="4727448" y="649224"/>
                </a:cubicBezTo>
                <a:cubicBezTo>
                  <a:pt x="4718305" y="652272"/>
                  <a:pt x="4708637" y="654057"/>
                  <a:pt x="4700016" y="658368"/>
                </a:cubicBezTo>
                <a:cubicBezTo>
                  <a:pt x="4629112" y="693820"/>
                  <a:pt x="4714103" y="662816"/>
                  <a:pt x="4645152" y="685800"/>
                </a:cubicBezTo>
                <a:cubicBezTo>
                  <a:pt x="4583472" y="747480"/>
                  <a:pt x="4614824" y="732485"/>
                  <a:pt x="4562856" y="749808"/>
                </a:cubicBezTo>
                <a:cubicBezTo>
                  <a:pt x="4558408" y="756480"/>
                  <a:pt x="4555137" y="761595"/>
                  <a:pt x="4552704" y="765494"/>
                </a:cubicBezTo>
                <a:lnTo>
                  <a:pt x="4552471" y="765876"/>
                </a:lnTo>
                <a:lnTo>
                  <a:pt x="4537453" y="775888"/>
                </a:lnTo>
                <a:lnTo>
                  <a:pt x="4536471" y="775721"/>
                </a:lnTo>
                <a:lnTo>
                  <a:pt x="4522382" y="780996"/>
                </a:lnTo>
                <a:lnTo>
                  <a:pt x="4507401" y="785310"/>
                </a:lnTo>
                <a:cubicBezTo>
                  <a:pt x="4497892" y="787567"/>
                  <a:pt x="4488580" y="790182"/>
                  <a:pt x="4480560" y="795528"/>
                </a:cubicBezTo>
                <a:cubicBezTo>
                  <a:pt x="4471416" y="801624"/>
                  <a:pt x="4461571" y="806781"/>
                  <a:pt x="4453128" y="813816"/>
                </a:cubicBezTo>
                <a:cubicBezTo>
                  <a:pt x="4443194" y="822095"/>
                  <a:pt x="4413428" y="845337"/>
                  <a:pt x="4425696" y="841248"/>
                </a:cubicBezTo>
                <a:cubicBezTo>
                  <a:pt x="4416552" y="844296"/>
                  <a:pt x="4406726" y="845777"/>
                  <a:pt x="4398264" y="850392"/>
                </a:cubicBezTo>
                <a:cubicBezTo>
                  <a:pt x="4373020" y="864161"/>
                  <a:pt x="4345446" y="875779"/>
                  <a:pt x="4325112" y="896112"/>
                </a:cubicBezTo>
                <a:cubicBezTo>
                  <a:pt x="4290864" y="930360"/>
                  <a:pt x="4309948" y="919455"/>
                  <a:pt x="4270248" y="932688"/>
                </a:cubicBezTo>
                <a:cubicBezTo>
                  <a:pt x="4260231" y="942706"/>
                  <a:pt x="4252997" y="949883"/>
                  <a:pt x="4247885" y="954922"/>
                </a:cubicBezTo>
                <a:lnTo>
                  <a:pt x="4239181" y="963417"/>
                </a:lnTo>
                <a:lnTo>
                  <a:pt x="4237347" y="965126"/>
                </a:lnTo>
                <a:cubicBezTo>
                  <a:pt x="4236632" y="965827"/>
                  <a:pt x="4236711" y="965796"/>
                  <a:pt x="4238245" y="964330"/>
                </a:cubicBezTo>
                <a:lnTo>
                  <a:pt x="4239181" y="963417"/>
                </a:lnTo>
                <a:lnTo>
                  <a:pt x="4241205" y="961530"/>
                </a:lnTo>
                <a:cubicBezTo>
                  <a:pt x="4247749" y="955680"/>
                  <a:pt x="4256355" y="949361"/>
                  <a:pt x="4224528" y="987552"/>
                </a:cubicBezTo>
                <a:cubicBezTo>
                  <a:pt x="4202526" y="1013954"/>
                  <a:pt x="4196637" y="1015290"/>
                  <a:pt x="4169664" y="1033272"/>
                </a:cubicBezTo>
                <a:cubicBezTo>
                  <a:pt x="4163568" y="1042416"/>
                  <a:pt x="4159147" y="1052933"/>
                  <a:pt x="4151376" y="1060704"/>
                </a:cubicBezTo>
                <a:cubicBezTo>
                  <a:pt x="4143605" y="1068475"/>
                  <a:pt x="4131181" y="1070721"/>
                  <a:pt x="4123944" y="1078992"/>
                </a:cubicBezTo>
                <a:cubicBezTo>
                  <a:pt x="4109470" y="1095533"/>
                  <a:pt x="4099560" y="1115568"/>
                  <a:pt x="4087368" y="1133856"/>
                </a:cubicBezTo>
                <a:lnTo>
                  <a:pt x="4069080" y="1161288"/>
                </a:lnTo>
                <a:cubicBezTo>
                  <a:pt x="4062984" y="1170432"/>
                  <a:pt x="4054267" y="1178294"/>
                  <a:pt x="4050792" y="1188720"/>
                </a:cubicBezTo>
                <a:lnTo>
                  <a:pt x="4023360" y="1271016"/>
                </a:lnTo>
                <a:lnTo>
                  <a:pt x="4014216" y="1298448"/>
                </a:lnTo>
                <a:cubicBezTo>
                  <a:pt x="4014289" y="1299545"/>
                  <a:pt x="4019996" y="1452949"/>
                  <a:pt x="4032504" y="1490472"/>
                </a:cubicBezTo>
                <a:cubicBezTo>
                  <a:pt x="4035979" y="1500898"/>
                  <a:pt x="4044696" y="1508760"/>
                  <a:pt x="4050792" y="1517904"/>
                </a:cubicBezTo>
                <a:cubicBezTo>
                  <a:pt x="4054773" y="1537809"/>
                  <a:pt x="4056490" y="1576567"/>
                  <a:pt x="4078224" y="1591056"/>
                </a:cubicBezTo>
                <a:cubicBezTo>
                  <a:pt x="4088681" y="1598027"/>
                  <a:pt x="4102608" y="1597152"/>
                  <a:pt x="4114800" y="1600200"/>
                </a:cubicBezTo>
                <a:cubicBezTo>
                  <a:pt x="4136136" y="1597152"/>
                  <a:pt x="4157549" y="1594599"/>
                  <a:pt x="4178808" y="1591056"/>
                </a:cubicBezTo>
                <a:cubicBezTo>
                  <a:pt x="4213634" y="1585252"/>
                  <a:pt x="4228224" y="1580988"/>
                  <a:pt x="4261104" y="1572768"/>
                </a:cubicBezTo>
                <a:cubicBezTo>
                  <a:pt x="4273586" y="1564447"/>
                  <a:pt x="4282102" y="1558701"/>
                  <a:pt x="4287679" y="1554899"/>
                </a:cubicBezTo>
                <a:lnTo>
                  <a:pt x="4293181" y="1551087"/>
                </a:lnTo>
                <a:lnTo>
                  <a:pt x="4286267" y="1556232"/>
                </a:lnTo>
                <a:cubicBezTo>
                  <a:pt x="4275026" y="1565076"/>
                  <a:pt x="4266065" y="1574860"/>
                  <a:pt x="4325112" y="1545336"/>
                </a:cubicBezTo>
                <a:cubicBezTo>
                  <a:pt x="4344771" y="1535506"/>
                  <a:pt x="4361688" y="1520952"/>
                  <a:pt x="4379976" y="1508760"/>
                </a:cubicBezTo>
                <a:cubicBezTo>
                  <a:pt x="4389120" y="1502664"/>
                  <a:pt x="4396982" y="1493947"/>
                  <a:pt x="4407408" y="1490472"/>
                </a:cubicBezTo>
                <a:cubicBezTo>
                  <a:pt x="4416552" y="1487424"/>
                  <a:pt x="4426414" y="1486009"/>
                  <a:pt x="4434840" y="1481328"/>
                </a:cubicBezTo>
                <a:cubicBezTo>
                  <a:pt x="4436160" y="1480595"/>
                  <a:pt x="4510285" y="1427664"/>
                  <a:pt x="4526280" y="1426464"/>
                </a:cubicBezTo>
                <a:cubicBezTo>
                  <a:pt x="4635743" y="1418254"/>
                  <a:pt x="4745736" y="1420368"/>
                  <a:pt x="4855464" y="1417320"/>
                </a:cubicBezTo>
                <a:cubicBezTo>
                  <a:pt x="4917217" y="1396736"/>
                  <a:pt x="4841203" y="1420489"/>
                  <a:pt x="4937760" y="1399032"/>
                </a:cubicBezTo>
                <a:cubicBezTo>
                  <a:pt x="4947169" y="1396941"/>
                  <a:pt x="4955741" y="1391778"/>
                  <a:pt x="4965192" y="1389888"/>
                </a:cubicBezTo>
                <a:cubicBezTo>
                  <a:pt x="4986326" y="1385661"/>
                  <a:pt x="5008066" y="1384971"/>
                  <a:pt x="5029200" y="1380744"/>
                </a:cubicBezTo>
                <a:cubicBezTo>
                  <a:pt x="5053846" y="1375815"/>
                  <a:pt x="5102352" y="1362456"/>
                  <a:pt x="5102352" y="1362456"/>
                </a:cubicBezTo>
                <a:cubicBezTo>
                  <a:pt x="5111496" y="1356360"/>
                  <a:pt x="5119494" y="1348027"/>
                  <a:pt x="5129784" y="1344168"/>
                </a:cubicBezTo>
                <a:cubicBezTo>
                  <a:pt x="5144336" y="1338711"/>
                  <a:pt x="5160426" y="1338793"/>
                  <a:pt x="5175504" y="1335024"/>
                </a:cubicBezTo>
                <a:cubicBezTo>
                  <a:pt x="5184855" y="1332686"/>
                  <a:pt x="5193637" y="1328416"/>
                  <a:pt x="5202936" y="1325880"/>
                </a:cubicBezTo>
                <a:cubicBezTo>
                  <a:pt x="5227185" y="1319267"/>
                  <a:pt x="5252243" y="1315540"/>
                  <a:pt x="5276088" y="1307592"/>
                </a:cubicBezTo>
                <a:cubicBezTo>
                  <a:pt x="5285232" y="1304544"/>
                  <a:pt x="5294069" y="1300338"/>
                  <a:pt x="5303520" y="1298448"/>
                </a:cubicBezTo>
                <a:cubicBezTo>
                  <a:pt x="5324654" y="1294221"/>
                  <a:pt x="5367528" y="1289304"/>
                  <a:pt x="5367528" y="1289304"/>
                </a:cubicBezTo>
                <a:lnTo>
                  <a:pt x="5687568" y="896112"/>
                </a:lnTo>
                <a:lnTo>
                  <a:pt x="5102090" y="427729"/>
                </a:lnTo>
                <a:lnTo>
                  <a:pt x="5108561" y="417150"/>
                </a:lnTo>
                <a:cubicBezTo>
                  <a:pt x="5115635" y="403068"/>
                  <a:pt x="5122164" y="388620"/>
                  <a:pt x="5129784" y="374904"/>
                </a:cubicBezTo>
                <a:close/>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3" y="4972173"/>
                </a:lnTo>
                <a:cubicBezTo>
                  <a:pt x="4573184" y="4924429"/>
                  <a:pt x="4553441" y="4869653"/>
                  <a:pt x="4514210" y="4830422"/>
                </a:cubicBezTo>
                <a:cubicBezTo>
                  <a:pt x="4481500" y="4797711"/>
                  <a:pt x="4446637" y="4767016"/>
                  <a:pt x="4416076" y="4732288"/>
                </a:cubicBezTo>
                <a:cubicBezTo>
                  <a:pt x="4366574" y="4676037"/>
                  <a:pt x="4327308" y="4610810"/>
                  <a:pt x="4274325" y="4557826"/>
                </a:cubicBezTo>
                <a:cubicBezTo>
                  <a:pt x="4263420" y="4546922"/>
                  <a:pt x="4251649" y="4536822"/>
                  <a:pt x="4241613" y="4525113"/>
                </a:cubicBezTo>
                <a:cubicBezTo>
                  <a:pt x="4229787" y="4511315"/>
                  <a:pt x="4220536" y="4495459"/>
                  <a:pt x="4208902"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28757" y="4998467"/>
                </a:lnTo>
                <a:lnTo>
                  <a:pt x="852652" y="4694887"/>
                </a:lnTo>
                <a:lnTo>
                  <a:pt x="857930" y="4685713"/>
                </a:lnTo>
                <a:lnTo>
                  <a:pt x="0" y="4192161"/>
                </a:lnTo>
                <a:lnTo>
                  <a:pt x="0" y="3753332"/>
                </a:lnTo>
                <a:lnTo>
                  <a:pt x="0" y="3571886"/>
                </a:lnTo>
                <a:lnTo>
                  <a:pt x="0" y="471948"/>
                </a:lnTo>
                <a:lnTo>
                  <a:pt x="0" y="213719"/>
                </a:lnTo>
                <a:close/>
              </a:path>
            </a:pathLst>
          </a:custGeom>
        </p:spPr>
      </p:pic>
      <p:pic>
        <p:nvPicPr>
          <p:cNvPr id="11" name="Picture 10">
            <a:extLst>
              <a:ext uri="{FF2B5EF4-FFF2-40B4-BE49-F238E27FC236}">
                <a16:creationId xmlns:a16="http://schemas.microsoft.com/office/drawing/2014/main" id="{55B5CED2-79C6-4AA0-A3F4-B39DFA29773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a:xfrm>
            <a:off x="0" y="771624"/>
            <a:ext cx="10820225" cy="6086376"/>
          </a:xfrm>
          <a:custGeom>
            <a:avLst/>
            <a:gdLst>
              <a:gd name="connsiteX0" fmla="*/ 492446 w 10820225"/>
              <a:gd name="connsiteY0" fmla="*/ 4251683 h 6086376"/>
              <a:gd name="connsiteX1" fmla="*/ 273416 w 10820225"/>
              <a:gd name="connsiteY1" fmla="*/ 4264460 h 6086376"/>
              <a:gd name="connsiteX2" fmla="*/ 210835 w 10820225"/>
              <a:gd name="connsiteY2" fmla="*/ 4315565 h 6086376"/>
              <a:gd name="connsiteX3" fmla="*/ 179545 w 10820225"/>
              <a:gd name="connsiteY3" fmla="*/ 4341116 h 6086376"/>
              <a:gd name="connsiteX4" fmla="*/ 195191 w 10820225"/>
              <a:gd name="connsiteY4" fmla="*/ 4468877 h 6086376"/>
              <a:gd name="connsiteX5" fmla="*/ 289060 w 10820225"/>
              <a:gd name="connsiteY5" fmla="*/ 4494430 h 6086376"/>
              <a:gd name="connsiteX6" fmla="*/ 445511 w 10820225"/>
              <a:gd name="connsiteY6" fmla="*/ 4481653 h 6086376"/>
              <a:gd name="connsiteX7" fmla="*/ 539381 w 10820225"/>
              <a:gd name="connsiteY7" fmla="*/ 4417773 h 6086376"/>
              <a:gd name="connsiteX8" fmla="*/ 633251 w 10820225"/>
              <a:gd name="connsiteY8" fmla="*/ 4353893 h 6086376"/>
              <a:gd name="connsiteX9" fmla="*/ 523736 w 10820225"/>
              <a:gd name="connsiteY9" fmla="*/ 4277237 h 6086376"/>
              <a:gd name="connsiteX10" fmla="*/ 492446 w 10820225"/>
              <a:gd name="connsiteY10" fmla="*/ 4251683 h 6086376"/>
              <a:gd name="connsiteX11" fmla="*/ 5336325 w 10820225"/>
              <a:gd name="connsiteY11" fmla="*/ 0 h 6086376"/>
              <a:gd name="connsiteX12" fmla="*/ 10820225 w 10820225"/>
              <a:gd name="connsiteY12" fmla="*/ 0 h 6086376"/>
              <a:gd name="connsiteX13" fmla="*/ 10820225 w 10820225"/>
              <a:gd name="connsiteY13" fmla="*/ 6086376 h 6086376"/>
              <a:gd name="connsiteX14" fmla="*/ 0 w 10820225"/>
              <a:gd name="connsiteY14" fmla="*/ 6086376 h 6086376"/>
              <a:gd name="connsiteX15" fmla="*/ 0 w 10820225"/>
              <a:gd name="connsiteY15" fmla="*/ 3659902 h 6086376"/>
              <a:gd name="connsiteX16" fmla="*/ 96311 w 10820225"/>
              <a:gd name="connsiteY16" fmla="*/ 3701435 h 6086376"/>
              <a:gd name="connsiteX17" fmla="*/ 635177 w 10820225"/>
              <a:gd name="connsiteY17" fmla="*/ 3851182 h 6086376"/>
              <a:gd name="connsiteX18" fmla="*/ 737972 w 10820225"/>
              <a:gd name="connsiteY18" fmla="*/ 3865227 h 6086376"/>
              <a:gd name="connsiteX19" fmla="*/ 422167 w 10820225"/>
              <a:gd name="connsiteY19" fmla="*/ 3861178 h 6086376"/>
              <a:gd name="connsiteX20" fmla="*/ 379951 w 10820225"/>
              <a:gd name="connsiteY20" fmla="*/ 3850624 h 6086376"/>
              <a:gd name="connsiteX21" fmla="*/ 327179 w 10820225"/>
              <a:gd name="connsiteY21" fmla="*/ 3840069 h 6086376"/>
              <a:gd name="connsiteX22" fmla="*/ 295517 w 10820225"/>
              <a:gd name="connsiteY22" fmla="*/ 3829515 h 6086376"/>
              <a:gd name="connsiteX23" fmla="*/ 200530 w 10820225"/>
              <a:gd name="connsiteY23" fmla="*/ 3808407 h 6086376"/>
              <a:gd name="connsiteX24" fmla="*/ 84434 w 10820225"/>
              <a:gd name="connsiteY24" fmla="*/ 3818961 h 6086376"/>
              <a:gd name="connsiteX25" fmla="*/ 105542 w 10820225"/>
              <a:gd name="connsiteY25" fmla="*/ 3882286 h 6086376"/>
              <a:gd name="connsiteX26" fmla="*/ 168867 w 10820225"/>
              <a:gd name="connsiteY26" fmla="*/ 3903394 h 6086376"/>
              <a:gd name="connsiteX27" fmla="*/ 189975 w 10820225"/>
              <a:gd name="connsiteY27" fmla="*/ 3924503 h 6086376"/>
              <a:gd name="connsiteX28" fmla="*/ 221638 w 10820225"/>
              <a:gd name="connsiteY28" fmla="*/ 3945611 h 6086376"/>
              <a:gd name="connsiteX29" fmla="*/ 263855 w 10820225"/>
              <a:gd name="connsiteY29" fmla="*/ 3998382 h 6086376"/>
              <a:gd name="connsiteX30" fmla="*/ 295517 w 10820225"/>
              <a:gd name="connsiteY30" fmla="*/ 4008937 h 6086376"/>
              <a:gd name="connsiteX31" fmla="*/ 348288 w 10820225"/>
              <a:gd name="connsiteY31" fmla="*/ 4061707 h 6086376"/>
              <a:gd name="connsiteX32" fmla="*/ 369396 w 10820225"/>
              <a:gd name="connsiteY32" fmla="*/ 4125032 h 6086376"/>
              <a:gd name="connsiteX33" fmla="*/ 496047 w 10820225"/>
              <a:gd name="connsiteY33" fmla="*/ 4135586 h 6086376"/>
              <a:gd name="connsiteX34" fmla="*/ 559371 w 10820225"/>
              <a:gd name="connsiteY34" fmla="*/ 4167249 h 6086376"/>
              <a:gd name="connsiteX35" fmla="*/ 622696 w 10820225"/>
              <a:gd name="connsiteY35" fmla="*/ 4198911 h 6086376"/>
              <a:gd name="connsiteX36" fmla="*/ 643805 w 10820225"/>
              <a:gd name="connsiteY36" fmla="*/ 4220020 h 6086376"/>
              <a:gd name="connsiteX37" fmla="*/ 675467 w 10820225"/>
              <a:gd name="connsiteY37" fmla="*/ 4230574 h 6086376"/>
              <a:gd name="connsiteX38" fmla="*/ 707130 w 10820225"/>
              <a:gd name="connsiteY38" fmla="*/ 4251682 h 6086376"/>
              <a:gd name="connsiteX39" fmla="*/ 770455 w 10820225"/>
              <a:gd name="connsiteY39" fmla="*/ 4283345 h 6086376"/>
              <a:gd name="connsiteX40" fmla="*/ 812671 w 10820225"/>
              <a:gd name="connsiteY40" fmla="*/ 4336116 h 6086376"/>
              <a:gd name="connsiteX41" fmla="*/ 844334 w 10820225"/>
              <a:gd name="connsiteY41" fmla="*/ 4357224 h 6086376"/>
              <a:gd name="connsiteX42" fmla="*/ 886551 w 10820225"/>
              <a:gd name="connsiteY42" fmla="*/ 4409995 h 6086376"/>
              <a:gd name="connsiteX43" fmla="*/ 960430 w 10820225"/>
              <a:gd name="connsiteY43" fmla="*/ 4441658 h 6086376"/>
              <a:gd name="connsiteX44" fmla="*/ 1530356 w 10820225"/>
              <a:gd name="connsiteY44" fmla="*/ 4409995 h 6086376"/>
              <a:gd name="connsiteX45" fmla="*/ 1551463 w 10820225"/>
              <a:gd name="connsiteY45" fmla="*/ 4388886 h 6086376"/>
              <a:gd name="connsiteX46" fmla="*/ 1583126 w 10820225"/>
              <a:gd name="connsiteY46" fmla="*/ 4367778 h 6086376"/>
              <a:gd name="connsiteX47" fmla="*/ 1604235 w 10820225"/>
              <a:gd name="connsiteY47" fmla="*/ 4346669 h 6086376"/>
              <a:gd name="connsiteX48" fmla="*/ 1688668 w 10820225"/>
              <a:gd name="connsiteY48" fmla="*/ 4325561 h 6086376"/>
              <a:gd name="connsiteX49" fmla="*/ 1751993 w 10820225"/>
              <a:gd name="connsiteY49" fmla="*/ 4293899 h 6086376"/>
              <a:gd name="connsiteX50" fmla="*/ 1836426 w 10820225"/>
              <a:gd name="connsiteY50" fmla="*/ 4272790 h 6086376"/>
              <a:gd name="connsiteX51" fmla="*/ 2015847 w 10820225"/>
              <a:gd name="connsiteY51" fmla="*/ 4262237 h 6086376"/>
              <a:gd name="connsiteX52" fmla="*/ 2047510 w 10820225"/>
              <a:gd name="connsiteY52" fmla="*/ 4251682 h 6086376"/>
              <a:gd name="connsiteX53" fmla="*/ 2131943 w 10820225"/>
              <a:gd name="connsiteY53" fmla="*/ 4241128 h 6086376"/>
              <a:gd name="connsiteX54" fmla="*/ 2163605 w 10820225"/>
              <a:gd name="connsiteY54" fmla="*/ 4220020 h 6086376"/>
              <a:gd name="connsiteX55" fmla="*/ 2205822 w 10820225"/>
              <a:gd name="connsiteY55" fmla="*/ 4209465 h 6086376"/>
              <a:gd name="connsiteX56" fmla="*/ 2269148 w 10820225"/>
              <a:gd name="connsiteY56" fmla="*/ 4177803 h 6086376"/>
              <a:gd name="connsiteX57" fmla="*/ 2300810 w 10820225"/>
              <a:gd name="connsiteY57" fmla="*/ 4156695 h 6086376"/>
              <a:gd name="connsiteX58" fmla="*/ 2343027 w 10820225"/>
              <a:gd name="connsiteY58" fmla="*/ 4135586 h 6086376"/>
              <a:gd name="connsiteX59" fmla="*/ 2374689 w 10820225"/>
              <a:gd name="connsiteY59" fmla="*/ 4114478 h 6086376"/>
              <a:gd name="connsiteX60" fmla="*/ 2416906 w 10820225"/>
              <a:gd name="connsiteY60" fmla="*/ 4093369 h 6086376"/>
              <a:gd name="connsiteX61" fmla="*/ 2448569 w 10820225"/>
              <a:gd name="connsiteY61" fmla="*/ 4061707 h 6086376"/>
              <a:gd name="connsiteX62" fmla="*/ 2511893 w 10820225"/>
              <a:gd name="connsiteY62" fmla="*/ 4030045 h 6086376"/>
              <a:gd name="connsiteX63" fmla="*/ 2543556 w 10820225"/>
              <a:gd name="connsiteY63" fmla="*/ 3998382 h 6086376"/>
              <a:gd name="connsiteX64" fmla="*/ 2575218 w 10820225"/>
              <a:gd name="connsiteY64" fmla="*/ 3987828 h 6086376"/>
              <a:gd name="connsiteX65" fmla="*/ 2617435 w 10820225"/>
              <a:gd name="connsiteY65" fmla="*/ 3945611 h 6086376"/>
              <a:gd name="connsiteX66" fmla="*/ 2638544 w 10820225"/>
              <a:gd name="connsiteY66" fmla="*/ 3924503 h 6086376"/>
              <a:gd name="connsiteX67" fmla="*/ 2680760 w 10820225"/>
              <a:gd name="connsiteY67" fmla="*/ 3892841 h 6086376"/>
              <a:gd name="connsiteX68" fmla="*/ 2712423 w 10820225"/>
              <a:gd name="connsiteY68" fmla="*/ 3871732 h 6086376"/>
              <a:gd name="connsiteX69" fmla="*/ 2775748 w 10820225"/>
              <a:gd name="connsiteY69" fmla="*/ 3787299 h 6086376"/>
              <a:gd name="connsiteX70" fmla="*/ 2796856 w 10820225"/>
              <a:gd name="connsiteY70" fmla="*/ 3766190 h 6086376"/>
              <a:gd name="connsiteX71" fmla="*/ 2839072 w 10820225"/>
              <a:gd name="connsiteY71" fmla="*/ 3692311 h 6086376"/>
              <a:gd name="connsiteX72" fmla="*/ 2860181 w 10820225"/>
              <a:gd name="connsiteY72" fmla="*/ 3671203 h 6086376"/>
              <a:gd name="connsiteX73" fmla="*/ 2881289 w 10820225"/>
              <a:gd name="connsiteY73" fmla="*/ 3639541 h 6086376"/>
              <a:gd name="connsiteX74" fmla="*/ 2891844 w 10820225"/>
              <a:gd name="connsiteY74" fmla="*/ 3607877 h 6086376"/>
              <a:gd name="connsiteX75" fmla="*/ 2923506 w 10820225"/>
              <a:gd name="connsiteY75" fmla="*/ 3586769 h 6086376"/>
              <a:gd name="connsiteX76" fmla="*/ 2944614 w 10820225"/>
              <a:gd name="connsiteY76" fmla="*/ 3544553 h 6086376"/>
              <a:gd name="connsiteX77" fmla="*/ 2976276 w 10820225"/>
              <a:gd name="connsiteY77" fmla="*/ 3523445 h 6086376"/>
              <a:gd name="connsiteX78" fmla="*/ 2986831 w 10820225"/>
              <a:gd name="connsiteY78" fmla="*/ 3481228 h 6086376"/>
              <a:gd name="connsiteX79" fmla="*/ 3039602 w 10820225"/>
              <a:gd name="connsiteY79" fmla="*/ 3428457 h 6086376"/>
              <a:gd name="connsiteX80" fmla="*/ 3071265 w 10820225"/>
              <a:gd name="connsiteY80" fmla="*/ 3322915 h 6086376"/>
              <a:gd name="connsiteX81" fmla="*/ 3081819 w 10820225"/>
              <a:gd name="connsiteY81" fmla="*/ 3291253 h 6086376"/>
              <a:gd name="connsiteX82" fmla="*/ 3081315 w 10820225"/>
              <a:gd name="connsiteY82" fmla="*/ 3282755 h 6086376"/>
              <a:gd name="connsiteX83" fmla="*/ 3243646 w 10820225"/>
              <a:gd name="connsiteY83" fmla="*/ 3150677 h 6086376"/>
              <a:gd name="connsiteX84" fmla="*/ 4084464 w 10820225"/>
              <a:gd name="connsiteY84" fmla="*/ 1333454 h 6086376"/>
              <a:gd name="connsiteX85" fmla="*/ 4061401 w 10820225"/>
              <a:gd name="connsiteY85" fmla="*/ 1006138 h 6086376"/>
              <a:gd name="connsiteX86" fmla="*/ 4008579 w 10820225"/>
              <a:gd name="connsiteY86" fmla="*/ 758994 h 6086376"/>
              <a:gd name="connsiteX87" fmla="*/ 4020549 w 10820225"/>
              <a:gd name="connsiteY87" fmla="*/ 758304 h 6086376"/>
              <a:gd name="connsiteX88" fmla="*/ 4078132 w 10820225"/>
              <a:gd name="connsiteY88" fmla="*/ 752763 h 6086376"/>
              <a:gd name="connsiteX89" fmla="*/ 4104729 w 10820225"/>
              <a:gd name="connsiteY89" fmla="*/ 726167 h 6086376"/>
              <a:gd name="connsiteX90" fmla="*/ 4131325 w 10820225"/>
              <a:gd name="connsiteY90" fmla="*/ 717301 h 6086376"/>
              <a:gd name="connsiteX91" fmla="*/ 4133839 w 10820225"/>
              <a:gd name="connsiteY91" fmla="*/ 713530 h 6086376"/>
              <a:gd name="connsiteX92" fmla="*/ 4134559 w 10820225"/>
              <a:gd name="connsiteY92" fmla="*/ 778537 h 6086376"/>
              <a:gd name="connsiteX93" fmla="*/ 4142232 w 10820225"/>
              <a:gd name="connsiteY93" fmla="*/ 910872 h 6086376"/>
              <a:gd name="connsiteX94" fmla="*/ 4169664 w 10820225"/>
              <a:gd name="connsiteY94" fmla="*/ 929160 h 6086376"/>
              <a:gd name="connsiteX95" fmla="*/ 4206240 w 10820225"/>
              <a:gd name="connsiteY95" fmla="*/ 974880 h 6086376"/>
              <a:gd name="connsiteX96" fmla="*/ 4270248 w 10820225"/>
              <a:gd name="connsiteY96" fmla="*/ 1029744 h 6086376"/>
              <a:gd name="connsiteX97" fmla="*/ 4334256 w 10820225"/>
              <a:gd name="connsiteY97" fmla="*/ 1084608 h 6086376"/>
              <a:gd name="connsiteX98" fmla="*/ 4398264 w 10820225"/>
              <a:gd name="connsiteY98" fmla="*/ 1121184 h 6086376"/>
              <a:gd name="connsiteX99" fmla="*/ 4480560 w 10820225"/>
              <a:gd name="connsiteY99" fmla="*/ 1176048 h 6086376"/>
              <a:gd name="connsiteX100" fmla="*/ 4507992 w 10820225"/>
              <a:gd name="connsiteY100" fmla="*/ 1194336 h 6086376"/>
              <a:gd name="connsiteX101" fmla="*/ 4581144 w 10820225"/>
              <a:gd name="connsiteY101" fmla="*/ 1230912 h 6086376"/>
              <a:gd name="connsiteX102" fmla="*/ 4617720 w 10820225"/>
              <a:gd name="connsiteY102" fmla="*/ 1240056 h 6086376"/>
              <a:gd name="connsiteX103" fmla="*/ 4690872 w 10820225"/>
              <a:gd name="connsiteY103" fmla="*/ 1276632 h 6086376"/>
              <a:gd name="connsiteX104" fmla="*/ 4718304 w 10820225"/>
              <a:gd name="connsiteY104" fmla="*/ 1304064 h 6086376"/>
              <a:gd name="connsiteX105" fmla="*/ 4754880 w 10820225"/>
              <a:gd name="connsiteY105" fmla="*/ 1313208 h 6086376"/>
              <a:gd name="connsiteX106" fmla="*/ 4782312 w 10820225"/>
              <a:gd name="connsiteY106" fmla="*/ 1322352 h 6086376"/>
              <a:gd name="connsiteX107" fmla="*/ 4809744 w 10820225"/>
              <a:gd name="connsiteY107" fmla="*/ 1340640 h 6086376"/>
              <a:gd name="connsiteX108" fmla="*/ 4855464 w 10820225"/>
              <a:gd name="connsiteY108" fmla="*/ 1349784 h 6086376"/>
              <a:gd name="connsiteX109" fmla="*/ 4882896 w 10820225"/>
              <a:gd name="connsiteY109" fmla="*/ 1358928 h 6086376"/>
              <a:gd name="connsiteX110" fmla="*/ 4965192 w 10820225"/>
              <a:gd name="connsiteY110" fmla="*/ 1349784 h 6086376"/>
              <a:gd name="connsiteX111" fmla="*/ 4974336 w 10820225"/>
              <a:gd name="connsiteY111" fmla="*/ 1313208 h 6086376"/>
              <a:gd name="connsiteX112" fmla="*/ 5010912 w 10820225"/>
              <a:gd name="connsiteY112" fmla="*/ 1258344 h 6086376"/>
              <a:gd name="connsiteX113" fmla="*/ 5020056 w 10820225"/>
              <a:gd name="connsiteY113" fmla="*/ 1230912 h 6086376"/>
              <a:gd name="connsiteX114" fmla="*/ 5074920 w 10820225"/>
              <a:gd name="connsiteY114" fmla="*/ 1166904 h 6086376"/>
              <a:gd name="connsiteX115" fmla="*/ 5102352 w 10820225"/>
              <a:gd name="connsiteY115" fmla="*/ 1112040 h 6086376"/>
              <a:gd name="connsiteX116" fmla="*/ 5129784 w 10820225"/>
              <a:gd name="connsiteY116" fmla="*/ 1084608 h 6086376"/>
              <a:gd name="connsiteX117" fmla="*/ 5166360 w 10820225"/>
              <a:gd name="connsiteY117" fmla="*/ 929160 h 6086376"/>
              <a:gd name="connsiteX118" fmla="*/ 5184648 w 10820225"/>
              <a:gd name="connsiteY118" fmla="*/ 837720 h 6086376"/>
              <a:gd name="connsiteX119" fmla="*/ 5175504 w 10820225"/>
              <a:gd name="connsiteY119" fmla="*/ 746280 h 6086376"/>
              <a:gd name="connsiteX120" fmla="*/ 5138928 w 10820225"/>
              <a:gd name="connsiteY120" fmla="*/ 682272 h 6086376"/>
              <a:gd name="connsiteX121" fmla="*/ 5120640 w 10820225"/>
              <a:gd name="connsiteY121" fmla="*/ 645696 h 6086376"/>
              <a:gd name="connsiteX122" fmla="*/ 5065776 w 10820225"/>
              <a:gd name="connsiteY122" fmla="*/ 581688 h 6086376"/>
              <a:gd name="connsiteX123" fmla="*/ 5047488 w 10820225"/>
              <a:gd name="connsiteY123" fmla="*/ 554256 h 6086376"/>
              <a:gd name="connsiteX124" fmla="*/ 5020056 w 10820225"/>
              <a:gd name="connsiteY124" fmla="*/ 526824 h 6086376"/>
              <a:gd name="connsiteX125" fmla="*/ 4983480 w 10820225"/>
              <a:gd name="connsiteY125" fmla="*/ 471960 h 6086376"/>
              <a:gd name="connsiteX126" fmla="*/ 4928616 w 10820225"/>
              <a:gd name="connsiteY126" fmla="*/ 398808 h 6086376"/>
              <a:gd name="connsiteX127" fmla="*/ 4892040 w 10820225"/>
              <a:gd name="connsiteY127" fmla="*/ 353088 h 6086376"/>
              <a:gd name="connsiteX128" fmla="*/ 4837176 w 10820225"/>
              <a:gd name="connsiteY128" fmla="*/ 307368 h 6086376"/>
              <a:gd name="connsiteX129" fmla="*/ 4836199 w 10820225"/>
              <a:gd name="connsiteY129" fmla="*/ 306046 h 6086376"/>
              <a:gd name="connsiteX130" fmla="*/ 4844533 w 10820225"/>
              <a:gd name="connsiteY130" fmla="*/ 299670 h 6086376"/>
              <a:gd name="connsiteX131" fmla="*/ 4858297 w 10820225"/>
              <a:gd name="connsiteY131" fmla="*/ 291757 h 6086376"/>
              <a:gd name="connsiteX132" fmla="*/ 4911490 w 10820225"/>
              <a:gd name="connsiteY132" fmla="*/ 274026 h 6086376"/>
              <a:gd name="connsiteX133" fmla="*/ 4964683 w 10820225"/>
              <a:gd name="connsiteY133" fmla="*/ 238564 h 6086376"/>
              <a:gd name="connsiteX134" fmla="*/ 4991279 w 10820225"/>
              <a:gd name="connsiteY134" fmla="*/ 229699 h 6086376"/>
              <a:gd name="connsiteX135" fmla="*/ 5017876 w 10820225"/>
              <a:gd name="connsiteY135" fmla="*/ 211967 h 6086376"/>
              <a:gd name="connsiteX136" fmla="*/ 5044472 w 10820225"/>
              <a:gd name="connsiteY136" fmla="*/ 203102 h 6086376"/>
              <a:gd name="connsiteX137" fmla="*/ 5071069 w 10820225"/>
              <a:gd name="connsiteY137" fmla="*/ 185371 h 6086376"/>
              <a:gd name="connsiteX138" fmla="*/ 5097665 w 10820225"/>
              <a:gd name="connsiteY138" fmla="*/ 176506 h 6086376"/>
              <a:gd name="connsiteX139" fmla="*/ 5150858 w 10820225"/>
              <a:gd name="connsiteY139" fmla="*/ 132178 h 6086376"/>
              <a:gd name="connsiteX140" fmla="*/ 5177455 w 10820225"/>
              <a:gd name="connsiteY140" fmla="*/ 123312 h 6086376"/>
              <a:gd name="connsiteX141" fmla="*/ 5230648 w 10820225"/>
              <a:gd name="connsiteY141" fmla="*/ 87850 h 6086376"/>
              <a:gd name="connsiteX142" fmla="*/ 5292706 w 10820225"/>
              <a:gd name="connsiteY142" fmla="*/ 43523 h 6086376"/>
              <a:gd name="connsiteX143" fmla="*/ 5319303 w 10820225"/>
              <a:gd name="connsiteY143" fmla="*/ 25792 h 6086376"/>
              <a:gd name="connsiteX144" fmla="*/ 5335964 w 10820225"/>
              <a:gd name="connsiteY144" fmla="*/ 1035 h 6086376"/>
              <a:gd name="connsiteX145" fmla="*/ 3664374 w 10820225"/>
              <a:gd name="connsiteY145" fmla="*/ 0 h 6086376"/>
              <a:gd name="connsiteX146" fmla="*/ 4644048 w 10820225"/>
              <a:gd name="connsiteY146" fmla="*/ 0 h 6086376"/>
              <a:gd name="connsiteX147" fmla="*/ 4610601 w 10820225"/>
              <a:gd name="connsiteY147" fmla="*/ 18225 h 6086376"/>
              <a:gd name="connsiteX148" fmla="*/ 4574601 w 10820225"/>
              <a:gd name="connsiteY148" fmla="*/ 34657 h 6086376"/>
              <a:gd name="connsiteX149" fmla="*/ 4548004 w 10820225"/>
              <a:gd name="connsiteY149" fmla="*/ 43523 h 6086376"/>
              <a:gd name="connsiteX150" fmla="*/ 4494811 w 10820225"/>
              <a:gd name="connsiteY150" fmla="*/ 78985 h 6086376"/>
              <a:gd name="connsiteX151" fmla="*/ 4492676 w 10820225"/>
              <a:gd name="connsiteY151" fmla="*/ 79697 h 6086376"/>
              <a:gd name="connsiteX152" fmla="*/ 4489704 w 10820225"/>
              <a:gd name="connsiteY152" fmla="*/ 78768 h 6086376"/>
              <a:gd name="connsiteX153" fmla="*/ 4491194 w 10820225"/>
              <a:gd name="connsiteY153" fmla="*/ 80190 h 6086376"/>
              <a:gd name="connsiteX154" fmla="*/ 4441618 w 10820225"/>
              <a:gd name="connsiteY154" fmla="*/ 96716 h 6086376"/>
              <a:gd name="connsiteX155" fmla="*/ 4388425 w 10820225"/>
              <a:gd name="connsiteY155" fmla="*/ 132178 h 6086376"/>
              <a:gd name="connsiteX156" fmla="*/ 4335232 w 10820225"/>
              <a:gd name="connsiteY156" fmla="*/ 167640 h 6086376"/>
              <a:gd name="connsiteX157" fmla="*/ 4282039 w 10820225"/>
              <a:gd name="connsiteY157" fmla="*/ 194236 h 6086376"/>
              <a:gd name="connsiteX158" fmla="*/ 4255442 w 10820225"/>
              <a:gd name="connsiteY158" fmla="*/ 203102 h 6086376"/>
              <a:gd name="connsiteX159" fmla="*/ 4202249 w 10820225"/>
              <a:gd name="connsiteY159" fmla="*/ 247429 h 6086376"/>
              <a:gd name="connsiteX160" fmla="*/ 4175653 w 10820225"/>
              <a:gd name="connsiteY160" fmla="*/ 265161 h 6086376"/>
              <a:gd name="connsiteX161" fmla="*/ 4113594 w 10820225"/>
              <a:gd name="connsiteY161" fmla="*/ 318354 h 6086376"/>
              <a:gd name="connsiteX162" fmla="*/ 4078132 w 10820225"/>
              <a:gd name="connsiteY162" fmla="*/ 362681 h 6086376"/>
              <a:gd name="connsiteX163" fmla="*/ 4033805 w 10820225"/>
              <a:gd name="connsiteY163" fmla="*/ 407009 h 6086376"/>
              <a:gd name="connsiteX164" fmla="*/ 4016074 w 10820225"/>
              <a:gd name="connsiteY164" fmla="*/ 433605 h 6086376"/>
              <a:gd name="connsiteX165" fmla="*/ 3989477 w 10820225"/>
              <a:gd name="connsiteY165" fmla="*/ 451336 h 6086376"/>
              <a:gd name="connsiteX166" fmla="*/ 3980612 w 10820225"/>
              <a:gd name="connsiteY166" fmla="*/ 477933 h 6086376"/>
              <a:gd name="connsiteX167" fmla="*/ 3954015 w 10820225"/>
              <a:gd name="connsiteY167" fmla="*/ 504529 h 6086376"/>
              <a:gd name="connsiteX168" fmla="*/ 3942639 w 10820225"/>
              <a:gd name="connsiteY168" fmla="*/ 538163 h 6086376"/>
              <a:gd name="connsiteX169" fmla="*/ 3940711 w 10820225"/>
              <a:gd name="connsiteY169" fmla="*/ 543906 h 6086376"/>
              <a:gd name="connsiteX170" fmla="*/ 3885342 w 10820225"/>
              <a:gd name="connsiteY170" fmla="*/ 391122 h 6086376"/>
              <a:gd name="connsiteX171" fmla="*/ 3737983 w 10820225"/>
              <a:gd name="connsiteY171" fmla="*/ 108468 h 608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820225" h="6086376">
                <a:moveTo>
                  <a:pt x="492446" y="4251683"/>
                </a:moveTo>
                <a:lnTo>
                  <a:pt x="273416" y="4264460"/>
                </a:lnTo>
                <a:lnTo>
                  <a:pt x="210835" y="4315565"/>
                </a:lnTo>
                <a:lnTo>
                  <a:pt x="179545" y="4341116"/>
                </a:lnTo>
                <a:cubicBezTo>
                  <a:pt x="184760" y="4383704"/>
                  <a:pt x="168783" y="4431908"/>
                  <a:pt x="195191" y="4468877"/>
                </a:cubicBezTo>
                <a:cubicBezTo>
                  <a:pt x="211808" y="4492143"/>
                  <a:pt x="289060" y="4494430"/>
                  <a:pt x="289060" y="4494430"/>
                </a:cubicBezTo>
                <a:cubicBezTo>
                  <a:pt x="341211" y="4490171"/>
                  <a:pt x="394443" y="4491278"/>
                  <a:pt x="445511" y="4481653"/>
                </a:cubicBezTo>
                <a:cubicBezTo>
                  <a:pt x="470908" y="4476867"/>
                  <a:pt x="526159" y="4430731"/>
                  <a:pt x="539381" y="4417773"/>
                </a:cubicBezTo>
                <a:cubicBezTo>
                  <a:pt x="573564" y="4384275"/>
                  <a:pt x="617605" y="4364539"/>
                  <a:pt x="633251" y="4353893"/>
                </a:cubicBezTo>
                <a:cubicBezTo>
                  <a:pt x="596745" y="4328341"/>
                  <a:pt x="559672" y="4303322"/>
                  <a:pt x="523736" y="4277237"/>
                </a:cubicBezTo>
                <a:cubicBezTo>
                  <a:pt x="512711" y="4269233"/>
                  <a:pt x="507167" y="4252435"/>
                  <a:pt x="492446" y="4251683"/>
                </a:cubicBezTo>
                <a:close/>
                <a:moveTo>
                  <a:pt x="5336325" y="0"/>
                </a:moveTo>
                <a:lnTo>
                  <a:pt x="10820225" y="0"/>
                </a:lnTo>
                <a:lnTo>
                  <a:pt x="10820225" y="6086376"/>
                </a:lnTo>
                <a:lnTo>
                  <a:pt x="0" y="6086376"/>
                </a:lnTo>
                <a:lnTo>
                  <a:pt x="0" y="3659902"/>
                </a:lnTo>
                <a:lnTo>
                  <a:pt x="96311" y="3701435"/>
                </a:lnTo>
                <a:cubicBezTo>
                  <a:pt x="268036" y="3766459"/>
                  <a:pt x="448300" y="3816949"/>
                  <a:pt x="635177" y="3851182"/>
                </a:cubicBezTo>
                <a:lnTo>
                  <a:pt x="737972" y="3865227"/>
                </a:lnTo>
                <a:lnTo>
                  <a:pt x="422167" y="3861178"/>
                </a:lnTo>
                <a:cubicBezTo>
                  <a:pt x="407666" y="3860824"/>
                  <a:pt x="394111" y="3853771"/>
                  <a:pt x="379951" y="3850624"/>
                </a:cubicBezTo>
                <a:cubicBezTo>
                  <a:pt x="362439" y="3846732"/>
                  <a:pt x="344583" y="3844421"/>
                  <a:pt x="327179" y="3840069"/>
                </a:cubicBezTo>
                <a:cubicBezTo>
                  <a:pt x="316386" y="3837371"/>
                  <a:pt x="306214" y="3832571"/>
                  <a:pt x="295517" y="3829515"/>
                </a:cubicBezTo>
                <a:cubicBezTo>
                  <a:pt x="260750" y="3819582"/>
                  <a:pt x="236788" y="3815659"/>
                  <a:pt x="200530" y="3808407"/>
                </a:cubicBezTo>
                <a:cubicBezTo>
                  <a:pt x="161831" y="3811925"/>
                  <a:pt x="115106" y="3795105"/>
                  <a:pt x="84434" y="3818961"/>
                </a:cubicBezTo>
                <a:cubicBezTo>
                  <a:pt x="66870" y="3832621"/>
                  <a:pt x="89809" y="3866553"/>
                  <a:pt x="105542" y="3882286"/>
                </a:cubicBezTo>
                <a:cubicBezTo>
                  <a:pt x="121275" y="3898019"/>
                  <a:pt x="168867" y="3903394"/>
                  <a:pt x="168867" y="3903394"/>
                </a:cubicBezTo>
                <a:cubicBezTo>
                  <a:pt x="175903" y="3910430"/>
                  <a:pt x="182205" y="3918287"/>
                  <a:pt x="189975" y="3924503"/>
                </a:cubicBezTo>
                <a:cubicBezTo>
                  <a:pt x="199880" y="3932427"/>
                  <a:pt x="212669" y="3936642"/>
                  <a:pt x="221638" y="3945611"/>
                </a:cubicBezTo>
                <a:cubicBezTo>
                  <a:pt x="243211" y="3967184"/>
                  <a:pt x="237741" y="3982714"/>
                  <a:pt x="263855" y="3998382"/>
                </a:cubicBezTo>
                <a:cubicBezTo>
                  <a:pt x="273394" y="4004106"/>
                  <a:pt x="284963" y="4005418"/>
                  <a:pt x="295517" y="4008937"/>
                </a:cubicBezTo>
                <a:cubicBezTo>
                  <a:pt x="313107" y="4026527"/>
                  <a:pt x="340421" y="4038107"/>
                  <a:pt x="348288" y="4061707"/>
                </a:cubicBezTo>
                <a:cubicBezTo>
                  <a:pt x="355324" y="4082815"/>
                  <a:pt x="347223" y="4123184"/>
                  <a:pt x="369396" y="4125032"/>
                </a:cubicBezTo>
                <a:lnTo>
                  <a:pt x="496047" y="4135586"/>
                </a:lnTo>
                <a:cubicBezTo>
                  <a:pt x="600168" y="4161617"/>
                  <a:pt x="492161" y="4126922"/>
                  <a:pt x="559371" y="4167249"/>
                </a:cubicBezTo>
                <a:cubicBezTo>
                  <a:pt x="637397" y="4214063"/>
                  <a:pt x="542635" y="4134863"/>
                  <a:pt x="622696" y="4198911"/>
                </a:cubicBezTo>
                <a:cubicBezTo>
                  <a:pt x="630466" y="4205127"/>
                  <a:pt x="635272" y="4214900"/>
                  <a:pt x="643805" y="4220020"/>
                </a:cubicBezTo>
                <a:cubicBezTo>
                  <a:pt x="653344" y="4225744"/>
                  <a:pt x="665517" y="4225599"/>
                  <a:pt x="675467" y="4230574"/>
                </a:cubicBezTo>
                <a:cubicBezTo>
                  <a:pt x="686813" y="4236247"/>
                  <a:pt x="695784" y="4246009"/>
                  <a:pt x="707130" y="4251682"/>
                </a:cubicBezTo>
                <a:cubicBezTo>
                  <a:pt x="759149" y="4277691"/>
                  <a:pt x="720046" y="4243018"/>
                  <a:pt x="770455" y="4283345"/>
                </a:cubicBezTo>
                <a:cubicBezTo>
                  <a:pt x="822679" y="4325124"/>
                  <a:pt x="757814" y="4281258"/>
                  <a:pt x="812671" y="4336116"/>
                </a:cubicBezTo>
                <a:cubicBezTo>
                  <a:pt x="821641" y="4345085"/>
                  <a:pt x="834429" y="4349300"/>
                  <a:pt x="844334" y="4357224"/>
                </a:cubicBezTo>
                <a:cubicBezTo>
                  <a:pt x="896558" y="4399003"/>
                  <a:pt x="831693" y="4355137"/>
                  <a:pt x="886551" y="4409995"/>
                </a:cubicBezTo>
                <a:cubicBezTo>
                  <a:pt x="910845" y="4434290"/>
                  <a:pt x="928134" y="4433583"/>
                  <a:pt x="960430" y="4441658"/>
                </a:cubicBezTo>
                <a:cubicBezTo>
                  <a:pt x="1033112" y="4439885"/>
                  <a:pt x="1380849" y="4449864"/>
                  <a:pt x="1530356" y="4409995"/>
                </a:cubicBezTo>
                <a:cubicBezTo>
                  <a:pt x="1539971" y="4407432"/>
                  <a:pt x="1543694" y="4395102"/>
                  <a:pt x="1551463" y="4388886"/>
                </a:cubicBezTo>
                <a:cubicBezTo>
                  <a:pt x="1561368" y="4380962"/>
                  <a:pt x="1573221" y="4375702"/>
                  <a:pt x="1583126" y="4367778"/>
                </a:cubicBezTo>
                <a:cubicBezTo>
                  <a:pt x="1590896" y="4361563"/>
                  <a:pt x="1595702" y="4351789"/>
                  <a:pt x="1604235" y="4346669"/>
                </a:cubicBezTo>
                <a:cubicBezTo>
                  <a:pt x="1620459" y="4336935"/>
                  <a:pt x="1677323" y="4327830"/>
                  <a:pt x="1688668" y="4325561"/>
                </a:cubicBezTo>
                <a:cubicBezTo>
                  <a:pt x="1721813" y="4292418"/>
                  <a:pt x="1697529" y="4309460"/>
                  <a:pt x="1751993" y="4293899"/>
                </a:cubicBezTo>
                <a:cubicBezTo>
                  <a:pt x="1790457" y="4282909"/>
                  <a:pt x="1789221" y="4277081"/>
                  <a:pt x="1836426" y="4272790"/>
                </a:cubicBezTo>
                <a:cubicBezTo>
                  <a:pt x="1896091" y="4267367"/>
                  <a:pt x="1956039" y="4265754"/>
                  <a:pt x="2015847" y="4262237"/>
                </a:cubicBezTo>
                <a:cubicBezTo>
                  <a:pt x="2026401" y="4258718"/>
                  <a:pt x="2036564" y="4253673"/>
                  <a:pt x="2047510" y="4251682"/>
                </a:cubicBezTo>
                <a:cubicBezTo>
                  <a:pt x="2075415" y="4246609"/>
                  <a:pt x="2104579" y="4248590"/>
                  <a:pt x="2131943" y="4241128"/>
                </a:cubicBezTo>
                <a:cubicBezTo>
                  <a:pt x="2144180" y="4237791"/>
                  <a:pt x="2151946" y="4225017"/>
                  <a:pt x="2163605" y="4220020"/>
                </a:cubicBezTo>
                <a:cubicBezTo>
                  <a:pt x="2176937" y="4214306"/>
                  <a:pt x="2191750" y="4212984"/>
                  <a:pt x="2205822" y="4209465"/>
                </a:cubicBezTo>
                <a:cubicBezTo>
                  <a:pt x="2296560" y="4148975"/>
                  <a:pt x="2181755" y="4221498"/>
                  <a:pt x="2269148" y="4177803"/>
                </a:cubicBezTo>
                <a:cubicBezTo>
                  <a:pt x="2280493" y="4172130"/>
                  <a:pt x="2289797" y="4162988"/>
                  <a:pt x="2300810" y="4156695"/>
                </a:cubicBezTo>
                <a:cubicBezTo>
                  <a:pt x="2314470" y="4148889"/>
                  <a:pt x="2329367" y="4143392"/>
                  <a:pt x="2343027" y="4135586"/>
                </a:cubicBezTo>
                <a:cubicBezTo>
                  <a:pt x="2354040" y="4129293"/>
                  <a:pt x="2363676" y="4120772"/>
                  <a:pt x="2374689" y="4114478"/>
                </a:cubicBezTo>
                <a:cubicBezTo>
                  <a:pt x="2388349" y="4106672"/>
                  <a:pt x="2404103" y="4102514"/>
                  <a:pt x="2416906" y="4093369"/>
                </a:cubicBezTo>
                <a:cubicBezTo>
                  <a:pt x="2429051" y="4084694"/>
                  <a:pt x="2437102" y="4071262"/>
                  <a:pt x="2448569" y="4061707"/>
                </a:cubicBezTo>
                <a:cubicBezTo>
                  <a:pt x="2475847" y="4038975"/>
                  <a:pt x="2480161" y="4040622"/>
                  <a:pt x="2511893" y="4030045"/>
                </a:cubicBezTo>
                <a:cubicBezTo>
                  <a:pt x="2522448" y="4019490"/>
                  <a:pt x="2531137" y="4006661"/>
                  <a:pt x="2543556" y="3998382"/>
                </a:cubicBezTo>
                <a:cubicBezTo>
                  <a:pt x="2552812" y="3992211"/>
                  <a:pt x="2566165" y="3994294"/>
                  <a:pt x="2575218" y="3987828"/>
                </a:cubicBezTo>
                <a:cubicBezTo>
                  <a:pt x="2591412" y="3976260"/>
                  <a:pt x="2603363" y="3959683"/>
                  <a:pt x="2617435" y="3945611"/>
                </a:cubicBezTo>
                <a:cubicBezTo>
                  <a:pt x="2624471" y="3938575"/>
                  <a:pt x="2630583" y="3930473"/>
                  <a:pt x="2638544" y="3924503"/>
                </a:cubicBezTo>
                <a:cubicBezTo>
                  <a:pt x="2652616" y="3913949"/>
                  <a:pt x="2666446" y="3903064"/>
                  <a:pt x="2680760" y="3892841"/>
                </a:cubicBezTo>
                <a:cubicBezTo>
                  <a:pt x="2691081" y="3885467"/>
                  <a:pt x="2703454" y="3880701"/>
                  <a:pt x="2712423" y="3871732"/>
                </a:cubicBezTo>
                <a:cubicBezTo>
                  <a:pt x="2772086" y="3812069"/>
                  <a:pt x="2736781" y="3836008"/>
                  <a:pt x="2775748" y="3787299"/>
                </a:cubicBezTo>
                <a:cubicBezTo>
                  <a:pt x="2781963" y="3779529"/>
                  <a:pt x="2791336" y="3774470"/>
                  <a:pt x="2796856" y="3766190"/>
                </a:cubicBezTo>
                <a:cubicBezTo>
                  <a:pt x="2840180" y="3701203"/>
                  <a:pt x="2795901" y="3746276"/>
                  <a:pt x="2839072" y="3692311"/>
                </a:cubicBezTo>
                <a:cubicBezTo>
                  <a:pt x="2845288" y="3684541"/>
                  <a:pt x="2853966" y="3678973"/>
                  <a:pt x="2860181" y="3671203"/>
                </a:cubicBezTo>
                <a:cubicBezTo>
                  <a:pt x="2868105" y="3661298"/>
                  <a:pt x="2875617" y="3650886"/>
                  <a:pt x="2881289" y="3639541"/>
                </a:cubicBezTo>
                <a:cubicBezTo>
                  <a:pt x="2886265" y="3629590"/>
                  <a:pt x="2884894" y="3616564"/>
                  <a:pt x="2891844" y="3607877"/>
                </a:cubicBezTo>
                <a:cubicBezTo>
                  <a:pt x="2899768" y="3597972"/>
                  <a:pt x="2912952" y="3593805"/>
                  <a:pt x="2923506" y="3586769"/>
                </a:cubicBezTo>
                <a:cubicBezTo>
                  <a:pt x="2930542" y="3572697"/>
                  <a:pt x="2934541" y="3556639"/>
                  <a:pt x="2944614" y="3544553"/>
                </a:cubicBezTo>
                <a:cubicBezTo>
                  <a:pt x="2952734" y="3534808"/>
                  <a:pt x="2969240" y="3533999"/>
                  <a:pt x="2976276" y="3523445"/>
                </a:cubicBezTo>
                <a:cubicBezTo>
                  <a:pt x="2984323" y="3511376"/>
                  <a:pt x="2978784" y="3493297"/>
                  <a:pt x="2986831" y="3481228"/>
                </a:cubicBezTo>
                <a:cubicBezTo>
                  <a:pt x="3000630" y="3460529"/>
                  <a:pt x="3039602" y="3428457"/>
                  <a:pt x="3039602" y="3428457"/>
                </a:cubicBezTo>
                <a:cubicBezTo>
                  <a:pt x="3055552" y="3364654"/>
                  <a:pt x="3045569" y="3400000"/>
                  <a:pt x="3071265" y="3322915"/>
                </a:cubicBezTo>
                <a:lnTo>
                  <a:pt x="3081819" y="3291253"/>
                </a:lnTo>
                <a:lnTo>
                  <a:pt x="3081315" y="3282755"/>
                </a:lnTo>
                <a:lnTo>
                  <a:pt x="3243646" y="3150677"/>
                </a:lnTo>
                <a:cubicBezTo>
                  <a:pt x="3763147" y="2685608"/>
                  <a:pt x="4084464" y="2043124"/>
                  <a:pt x="4084464" y="1333454"/>
                </a:cubicBezTo>
                <a:cubicBezTo>
                  <a:pt x="4084464" y="1222568"/>
                  <a:pt x="4076620" y="1113323"/>
                  <a:pt x="4061401" y="1006138"/>
                </a:cubicBezTo>
                <a:lnTo>
                  <a:pt x="4008579" y="758994"/>
                </a:lnTo>
                <a:lnTo>
                  <a:pt x="4020549" y="758304"/>
                </a:lnTo>
                <a:cubicBezTo>
                  <a:pt x="4039744" y="756457"/>
                  <a:pt x="4058924" y="754241"/>
                  <a:pt x="4078132" y="752763"/>
                </a:cubicBezTo>
                <a:cubicBezTo>
                  <a:pt x="4086998" y="743898"/>
                  <a:pt x="4094296" y="733121"/>
                  <a:pt x="4104729" y="726167"/>
                </a:cubicBezTo>
                <a:cubicBezTo>
                  <a:pt x="4112504" y="720983"/>
                  <a:pt x="4124717" y="723910"/>
                  <a:pt x="4131325" y="717301"/>
                </a:cubicBezTo>
                <a:lnTo>
                  <a:pt x="4133839" y="713530"/>
                </a:lnTo>
                <a:lnTo>
                  <a:pt x="4134559" y="778537"/>
                </a:lnTo>
                <a:cubicBezTo>
                  <a:pt x="4135049" y="822818"/>
                  <a:pt x="4136573" y="867014"/>
                  <a:pt x="4142232" y="910872"/>
                </a:cubicBezTo>
                <a:cubicBezTo>
                  <a:pt x="4143638" y="921771"/>
                  <a:pt x="4161893" y="921389"/>
                  <a:pt x="4169664" y="929160"/>
                </a:cubicBezTo>
                <a:cubicBezTo>
                  <a:pt x="4183464" y="942960"/>
                  <a:pt x="4193274" y="960293"/>
                  <a:pt x="4206240" y="974880"/>
                </a:cubicBezTo>
                <a:cubicBezTo>
                  <a:pt x="4244690" y="1018136"/>
                  <a:pt x="4232228" y="1002587"/>
                  <a:pt x="4270248" y="1029744"/>
                </a:cubicBezTo>
                <a:cubicBezTo>
                  <a:pt x="4366133" y="1098234"/>
                  <a:pt x="4254500" y="1018145"/>
                  <a:pt x="4334256" y="1084608"/>
                </a:cubicBezTo>
                <a:cubicBezTo>
                  <a:pt x="4361368" y="1107202"/>
                  <a:pt x="4366322" y="1102019"/>
                  <a:pt x="4398264" y="1121184"/>
                </a:cubicBezTo>
                <a:lnTo>
                  <a:pt x="4480560" y="1176048"/>
                </a:lnTo>
                <a:cubicBezTo>
                  <a:pt x="4489704" y="1182144"/>
                  <a:pt x="4498162" y="1189421"/>
                  <a:pt x="4507992" y="1194336"/>
                </a:cubicBezTo>
                <a:cubicBezTo>
                  <a:pt x="4532376" y="1206528"/>
                  <a:pt x="4554696" y="1224300"/>
                  <a:pt x="4581144" y="1230912"/>
                </a:cubicBezTo>
                <a:lnTo>
                  <a:pt x="4617720" y="1240056"/>
                </a:lnTo>
                <a:cubicBezTo>
                  <a:pt x="4685297" y="1307633"/>
                  <a:pt x="4597431" y="1229912"/>
                  <a:pt x="4690872" y="1276632"/>
                </a:cubicBezTo>
                <a:cubicBezTo>
                  <a:pt x="4702438" y="1282415"/>
                  <a:pt x="4707076" y="1297648"/>
                  <a:pt x="4718304" y="1304064"/>
                </a:cubicBezTo>
                <a:cubicBezTo>
                  <a:pt x="4729215" y="1310299"/>
                  <a:pt x="4742796" y="1309756"/>
                  <a:pt x="4754880" y="1313208"/>
                </a:cubicBezTo>
                <a:cubicBezTo>
                  <a:pt x="4764148" y="1315856"/>
                  <a:pt x="4773691" y="1318041"/>
                  <a:pt x="4782312" y="1322352"/>
                </a:cubicBezTo>
                <a:cubicBezTo>
                  <a:pt x="4792142" y="1327267"/>
                  <a:pt x="4799454" y="1336781"/>
                  <a:pt x="4809744" y="1340640"/>
                </a:cubicBezTo>
                <a:cubicBezTo>
                  <a:pt x="4824296" y="1346097"/>
                  <a:pt x="4840386" y="1346015"/>
                  <a:pt x="4855464" y="1349784"/>
                </a:cubicBezTo>
                <a:cubicBezTo>
                  <a:pt x="4864815" y="1352122"/>
                  <a:pt x="4873752" y="1355880"/>
                  <a:pt x="4882896" y="1358928"/>
                </a:cubicBezTo>
                <a:cubicBezTo>
                  <a:pt x="4910328" y="1355880"/>
                  <a:pt x="4940505" y="1362127"/>
                  <a:pt x="4965192" y="1349784"/>
                </a:cubicBezTo>
                <a:cubicBezTo>
                  <a:pt x="4976432" y="1344164"/>
                  <a:pt x="4970884" y="1325292"/>
                  <a:pt x="4974336" y="1313208"/>
                </a:cubicBezTo>
                <a:cubicBezTo>
                  <a:pt x="4984923" y="1276155"/>
                  <a:pt x="4980215" y="1289041"/>
                  <a:pt x="5010912" y="1258344"/>
                </a:cubicBezTo>
                <a:cubicBezTo>
                  <a:pt x="5013960" y="1249200"/>
                  <a:pt x="5015745" y="1239533"/>
                  <a:pt x="5020056" y="1230912"/>
                </a:cubicBezTo>
                <a:cubicBezTo>
                  <a:pt x="5036850" y="1197324"/>
                  <a:pt x="5047923" y="1198401"/>
                  <a:pt x="5074920" y="1166904"/>
                </a:cubicBezTo>
                <a:cubicBezTo>
                  <a:pt x="5139667" y="1091366"/>
                  <a:pt x="5053675" y="1185056"/>
                  <a:pt x="5102352" y="1112040"/>
                </a:cubicBezTo>
                <a:cubicBezTo>
                  <a:pt x="5109525" y="1101280"/>
                  <a:pt x="5120640" y="1093752"/>
                  <a:pt x="5129784" y="1084608"/>
                </a:cubicBezTo>
                <a:cubicBezTo>
                  <a:pt x="5156799" y="1003563"/>
                  <a:pt x="5148246" y="1037842"/>
                  <a:pt x="5166360" y="929160"/>
                </a:cubicBezTo>
                <a:cubicBezTo>
                  <a:pt x="5180369" y="845103"/>
                  <a:pt x="5167122" y="890298"/>
                  <a:pt x="5184648" y="837720"/>
                </a:cubicBezTo>
                <a:cubicBezTo>
                  <a:pt x="5181600" y="807240"/>
                  <a:pt x="5181922" y="776232"/>
                  <a:pt x="5175504" y="746280"/>
                </a:cubicBezTo>
                <a:cubicBezTo>
                  <a:pt x="5170767" y="724174"/>
                  <a:pt x="5149890" y="701455"/>
                  <a:pt x="5138928" y="682272"/>
                </a:cubicBezTo>
                <a:cubicBezTo>
                  <a:pt x="5132165" y="670437"/>
                  <a:pt x="5127864" y="657255"/>
                  <a:pt x="5120640" y="645696"/>
                </a:cubicBezTo>
                <a:cubicBezTo>
                  <a:pt x="5086395" y="590904"/>
                  <a:pt x="5103181" y="626575"/>
                  <a:pt x="5065776" y="581688"/>
                </a:cubicBezTo>
                <a:cubicBezTo>
                  <a:pt x="5058741" y="573245"/>
                  <a:pt x="5054523" y="562699"/>
                  <a:pt x="5047488" y="554256"/>
                </a:cubicBezTo>
                <a:cubicBezTo>
                  <a:pt x="5039209" y="544322"/>
                  <a:pt x="5027995" y="537032"/>
                  <a:pt x="5020056" y="526824"/>
                </a:cubicBezTo>
                <a:cubicBezTo>
                  <a:pt x="5006562" y="509474"/>
                  <a:pt x="4996668" y="489544"/>
                  <a:pt x="4983480" y="471960"/>
                </a:cubicBezTo>
                <a:cubicBezTo>
                  <a:pt x="4965192" y="447576"/>
                  <a:pt x="4947200" y="422967"/>
                  <a:pt x="4928616" y="398808"/>
                </a:cubicBezTo>
                <a:cubicBezTo>
                  <a:pt x="4916716" y="383339"/>
                  <a:pt x="4908279" y="363914"/>
                  <a:pt x="4892040" y="353088"/>
                </a:cubicBezTo>
                <a:cubicBezTo>
                  <a:pt x="4865067" y="335106"/>
                  <a:pt x="4859178" y="333770"/>
                  <a:pt x="4837176" y="307368"/>
                </a:cubicBezTo>
                <a:lnTo>
                  <a:pt x="4836199" y="306046"/>
                </a:lnTo>
                <a:lnTo>
                  <a:pt x="4844533" y="299670"/>
                </a:lnTo>
                <a:cubicBezTo>
                  <a:pt x="4848810" y="296397"/>
                  <a:pt x="4853243" y="293442"/>
                  <a:pt x="4858297" y="291757"/>
                </a:cubicBezTo>
                <a:cubicBezTo>
                  <a:pt x="4876028" y="285847"/>
                  <a:pt x="4895938" y="284393"/>
                  <a:pt x="4911490" y="274026"/>
                </a:cubicBezTo>
                <a:cubicBezTo>
                  <a:pt x="4929221" y="262205"/>
                  <a:pt x="4944466" y="245303"/>
                  <a:pt x="4964683" y="238564"/>
                </a:cubicBezTo>
                <a:cubicBezTo>
                  <a:pt x="4973548" y="235609"/>
                  <a:pt x="4982921" y="233878"/>
                  <a:pt x="4991279" y="229699"/>
                </a:cubicBezTo>
                <a:cubicBezTo>
                  <a:pt x="5000810" y="224933"/>
                  <a:pt x="5008345" y="216733"/>
                  <a:pt x="5017876" y="211967"/>
                </a:cubicBezTo>
                <a:cubicBezTo>
                  <a:pt x="5026234" y="207788"/>
                  <a:pt x="5036114" y="207282"/>
                  <a:pt x="5044472" y="203102"/>
                </a:cubicBezTo>
                <a:cubicBezTo>
                  <a:pt x="5054003" y="198337"/>
                  <a:pt x="5061538" y="190136"/>
                  <a:pt x="5071069" y="185371"/>
                </a:cubicBezTo>
                <a:cubicBezTo>
                  <a:pt x="5079427" y="181191"/>
                  <a:pt x="5089307" y="180685"/>
                  <a:pt x="5097665" y="176506"/>
                </a:cubicBezTo>
                <a:cubicBezTo>
                  <a:pt x="5155676" y="147500"/>
                  <a:pt x="5092037" y="171392"/>
                  <a:pt x="5150858" y="132178"/>
                </a:cubicBezTo>
                <a:cubicBezTo>
                  <a:pt x="5158634" y="126994"/>
                  <a:pt x="5169285" y="127851"/>
                  <a:pt x="5177455" y="123312"/>
                </a:cubicBezTo>
                <a:cubicBezTo>
                  <a:pt x="5196083" y="112964"/>
                  <a:pt x="5212917" y="99671"/>
                  <a:pt x="5230648" y="87850"/>
                </a:cubicBezTo>
                <a:cubicBezTo>
                  <a:pt x="5293328" y="46064"/>
                  <a:pt x="5215730" y="98506"/>
                  <a:pt x="5292706" y="43523"/>
                </a:cubicBezTo>
                <a:cubicBezTo>
                  <a:pt x="5301377" y="37329"/>
                  <a:pt x="5310437" y="31702"/>
                  <a:pt x="5319303" y="25792"/>
                </a:cubicBezTo>
                <a:cubicBezTo>
                  <a:pt x="5323785" y="19068"/>
                  <a:pt x="5330434" y="10358"/>
                  <a:pt x="5335964" y="1035"/>
                </a:cubicBezTo>
                <a:close/>
                <a:moveTo>
                  <a:pt x="3664374" y="0"/>
                </a:moveTo>
                <a:lnTo>
                  <a:pt x="4644048" y="0"/>
                </a:lnTo>
                <a:lnTo>
                  <a:pt x="4610601" y="18225"/>
                </a:lnTo>
                <a:cubicBezTo>
                  <a:pt x="4598959" y="24568"/>
                  <a:pt x="4587139" y="30479"/>
                  <a:pt x="4574601" y="34657"/>
                </a:cubicBezTo>
                <a:cubicBezTo>
                  <a:pt x="4565735" y="37613"/>
                  <a:pt x="4556173" y="38984"/>
                  <a:pt x="4548004" y="43523"/>
                </a:cubicBezTo>
                <a:cubicBezTo>
                  <a:pt x="4529376" y="53872"/>
                  <a:pt x="4515028" y="72246"/>
                  <a:pt x="4494811" y="78985"/>
                </a:cubicBezTo>
                <a:lnTo>
                  <a:pt x="4492676" y="79697"/>
                </a:lnTo>
                <a:lnTo>
                  <a:pt x="4489704" y="78768"/>
                </a:lnTo>
                <a:lnTo>
                  <a:pt x="4491194" y="80190"/>
                </a:lnTo>
                <a:lnTo>
                  <a:pt x="4441618" y="96716"/>
                </a:lnTo>
                <a:cubicBezTo>
                  <a:pt x="4407116" y="148469"/>
                  <a:pt x="4445674" y="103554"/>
                  <a:pt x="4388425" y="132178"/>
                </a:cubicBezTo>
                <a:cubicBezTo>
                  <a:pt x="4369365" y="141709"/>
                  <a:pt x="4355449" y="160901"/>
                  <a:pt x="4335232" y="167640"/>
                </a:cubicBezTo>
                <a:cubicBezTo>
                  <a:pt x="4268381" y="189924"/>
                  <a:pt x="4350783" y="159864"/>
                  <a:pt x="4282039" y="194236"/>
                </a:cubicBezTo>
                <a:cubicBezTo>
                  <a:pt x="4273680" y="198416"/>
                  <a:pt x="4263801" y="198922"/>
                  <a:pt x="4255442" y="203102"/>
                </a:cubicBezTo>
                <a:cubicBezTo>
                  <a:pt x="4222426" y="219610"/>
                  <a:pt x="4231659" y="222920"/>
                  <a:pt x="4202249" y="247429"/>
                </a:cubicBezTo>
                <a:cubicBezTo>
                  <a:pt x="4194064" y="254250"/>
                  <a:pt x="4183743" y="258226"/>
                  <a:pt x="4175653" y="265161"/>
                </a:cubicBezTo>
                <a:cubicBezTo>
                  <a:pt x="4100410" y="329655"/>
                  <a:pt x="4174654" y="277647"/>
                  <a:pt x="4113594" y="318354"/>
                </a:cubicBezTo>
                <a:cubicBezTo>
                  <a:pt x="4096335" y="370131"/>
                  <a:pt x="4118232" y="322581"/>
                  <a:pt x="4078132" y="362681"/>
                </a:cubicBezTo>
                <a:cubicBezTo>
                  <a:pt x="4019029" y="421784"/>
                  <a:pt x="4104729" y="359726"/>
                  <a:pt x="4033805" y="407009"/>
                </a:cubicBezTo>
                <a:cubicBezTo>
                  <a:pt x="4027895" y="415874"/>
                  <a:pt x="4023608" y="426071"/>
                  <a:pt x="4016074" y="433605"/>
                </a:cubicBezTo>
                <a:cubicBezTo>
                  <a:pt x="4008540" y="441139"/>
                  <a:pt x="3996133" y="443016"/>
                  <a:pt x="3989477" y="451336"/>
                </a:cubicBezTo>
                <a:cubicBezTo>
                  <a:pt x="3983640" y="458633"/>
                  <a:pt x="3985796" y="470157"/>
                  <a:pt x="3980612" y="477933"/>
                </a:cubicBezTo>
                <a:cubicBezTo>
                  <a:pt x="3973657" y="488365"/>
                  <a:pt x="3962881" y="495664"/>
                  <a:pt x="3954015" y="504529"/>
                </a:cubicBezTo>
                <a:cubicBezTo>
                  <a:pt x="3948620" y="520718"/>
                  <a:pt x="3945097" y="531003"/>
                  <a:pt x="3942639" y="538163"/>
                </a:cubicBezTo>
                <a:lnTo>
                  <a:pt x="3940711" y="543906"/>
                </a:lnTo>
                <a:lnTo>
                  <a:pt x="3885342" y="391122"/>
                </a:lnTo>
                <a:cubicBezTo>
                  <a:pt x="3842501" y="293862"/>
                  <a:pt x="3793225" y="199504"/>
                  <a:pt x="3737983" y="108468"/>
                </a:cubicBezTo>
                <a:close/>
              </a:path>
            </a:pathLst>
          </a:custGeom>
        </p:spPr>
      </p:pic>
      <p:sp>
        <p:nvSpPr>
          <p:cNvPr id="13" name="Freeform: Shape 12">
            <a:extLst>
              <a:ext uri="{FF2B5EF4-FFF2-40B4-BE49-F238E27FC236}">
                <a16:creationId xmlns:a16="http://schemas.microsoft.com/office/drawing/2014/main" id="{1662E9AD-6AE7-4172-92BA-D8AA403AA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77431" y="0"/>
            <a:ext cx="8414569" cy="6858000"/>
          </a:xfrm>
          <a:custGeom>
            <a:avLst/>
            <a:gdLst>
              <a:gd name="connsiteX0" fmla="*/ 1682914 w 8414569"/>
              <a:gd name="connsiteY0" fmla="*/ 0 h 6858000"/>
              <a:gd name="connsiteX1" fmla="*/ 5640889 w 8414569"/>
              <a:gd name="connsiteY1" fmla="*/ 0 h 6858000"/>
              <a:gd name="connsiteX2" fmla="*/ 8414569 w 8414569"/>
              <a:gd name="connsiteY2" fmla="*/ 0 h 6858000"/>
              <a:gd name="connsiteX3" fmla="*/ 8414569 w 8414569"/>
              <a:gd name="connsiteY3" fmla="*/ 6858000 h 6858000"/>
              <a:gd name="connsiteX4" fmla="*/ 6731655 w 8414569"/>
              <a:gd name="connsiteY4" fmla="*/ 6858000 h 6858000"/>
              <a:gd name="connsiteX5" fmla="*/ 5640889 w 8414569"/>
              <a:gd name="connsiteY5" fmla="*/ 6858000 h 6858000"/>
              <a:gd name="connsiteX6" fmla="*/ 0 w 841456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4569" h="6858000">
                <a:moveTo>
                  <a:pt x="1682914" y="0"/>
                </a:moveTo>
                <a:lnTo>
                  <a:pt x="5640889" y="0"/>
                </a:lnTo>
                <a:lnTo>
                  <a:pt x="8414569" y="0"/>
                </a:lnTo>
                <a:lnTo>
                  <a:pt x="8414569" y="6858000"/>
                </a:lnTo>
                <a:lnTo>
                  <a:pt x="6731655" y="6858000"/>
                </a:lnTo>
                <a:lnTo>
                  <a:pt x="5640889"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14">
            <a:extLst>
              <a:ext uri="{FF2B5EF4-FFF2-40B4-BE49-F238E27FC236}">
                <a16:creationId xmlns:a16="http://schemas.microsoft.com/office/drawing/2014/main" id="{FADD25E6-7887-4BC4-A02E-311A11EF4F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33866" b="65616"/>
          <a:stretch>
            <a:fillRect/>
          </a:stretch>
        </p:blipFill>
        <p:spPr>
          <a:xfrm>
            <a:off x="2752344" y="3391089"/>
            <a:ext cx="6802044" cy="1989283"/>
          </a:xfrm>
          <a:custGeom>
            <a:avLst/>
            <a:gdLst>
              <a:gd name="connsiteX0" fmla="*/ 1646274 w 7155851"/>
              <a:gd name="connsiteY0" fmla="*/ 31562 h 2092755"/>
              <a:gd name="connsiteX1" fmla="*/ 1631915 w 7155851"/>
              <a:gd name="connsiteY1" fmla="*/ 53100 h 2092755"/>
              <a:gd name="connsiteX2" fmla="*/ 1586195 w 7155851"/>
              <a:gd name="connsiteY2" fmla="*/ 135396 h 2092755"/>
              <a:gd name="connsiteX3" fmla="*/ 1558763 w 7155851"/>
              <a:gd name="connsiteY3" fmla="*/ 217692 h 2092755"/>
              <a:gd name="connsiteX4" fmla="*/ 1549619 w 7155851"/>
              <a:gd name="connsiteY4" fmla="*/ 245124 h 2092755"/>
              <a:gd name="connsiteX5" fmla="*/ 1540475 w 7155851"/>
              <a:gd name="connsiteY5" fmla="*/ 290844 h 2092755"/>
              <a:gd name="connsiteX6" fmla="*/ 1522187 w 7155851"/>
              <a:gd name="connsiteY6" fmla="*/ 428004 h 2092755"/>
              <a:gd name="connsiteX7" fmla="*/ 1513043 w 7155851"/>
              <a:gd name="connsiteY7" fmla="*/ 482868 h 2092755"/>
              <a:gd name="connsiteX8" fmla="*/ 1522187 w 7155851"/>
              <a:gd name="connsiteY8" fmla="*/ 1543572 h 2092755"/>
              <a:gd name="connsiteX9" fmla="*/ 1531331 w 7155851"/>
              <a:gd name="connsiteY9" fmla="*/ 1616724 h 2092755"/>
              <a:gd name="connsiteX10" fmla="*/ 1549619 w 7155851"/>
              <a:gd name="connsiteY10" fmla="*/ 1699020 h 2092755"/>
              <a:gd name="connsiteX11" fmla="*/ 1567907 w 7155851"/>
              <a:gd name="connsiteY11" fmla="*/ 1744740 h 2092755"/>
              <a:gd name="connsiteX12" fmla="*/ 1577051 w 7155851"/>
              <a:gd name="connsiteY12" fmla="*/ 1772172 h 2092755"/>
              <a:gd name="connsiteX13" fmla="*/ 1586195 w 7155851"/>
              <a:gd name="connsiteY13" fmla="*/ 1808748 h 2092755"/>
              <a:gd name="connsiteX14" fmla="*/ 1613627 w 7155851"/>
              <a:gd name="connsiteY14" fmla="*/ 1836180 h 2092755"/>
              <a:gd name="connsiteX15" fmla="*/ 1631915 w 7155851"/>
              <a:gd name="connsiteY15" fmla="*/ 1863612 h 2092755"/>
              <a:gd name="connsiteX16" fmla="*/ 1659347 w 7155851"/>
              <a:gd name="connsiteY16" fmla="*/ 1891044 h 2092755"/>
              <a:gd name="connsiteX17" fmla="*/ 1686779 w 7155851"/>
              <a:gd name="connsiteY17" fmla="*/ 1927620 h 2092755"/>
              <a:gd name="connsiteX18" fmla="*/ 1723355 w 7155851"/>
              <a:gd name="connsiteY18" fmla="*/ 1955052 h 2092755"/>
              <a:gd name="connsiteX19" fmla="*/ 1842227 w 7155851"/>
              <a:gd name="connsiteY19" fmla="*/ 2055636 h 2092755"/>
              <a:gd name="connsiteX20" fmla="*/ 1878803 w 7155851"/>
              <a:gd name="connsiteY20" fmla="*/ 2064780 h 2092755"/>
              <a:gd name="connsiteX21" fmla="*/ 1915830 w 7155851"/>
              <a:gd name="connsiteY21" fmla="*/ 2088461 h 2092755"/>
              <a:gd name="connsiteX22" fmla="*/ 1925933 w 7155851"/>
              <a:gd name="connsiteY22" fmla="*/ 2092755 h 2092755"/>
              <a:gd name="connsiteX23" fmla="*/ 291713 w 7155851"/>
              <a:gd name="connsiteY23" fmla="*/ 2092755 h 2092755"/>
              <a:gd name="connsiteX24" fmla="*/ 329712 w 7155851"/>
              <a:gd name="connsiteY24" fmla="*/ 1975723 h 2092755"/>
              <a:gd name="connsiteX25" fmla="*/ 420090 w 7155851"/>
              <a:gd name="connsiteY25" fmla="*/ 1333454 h 2092755"/>
              <a:gd name="connsiteX26" fmla="*/ 397027 w 7155851"/>
              <a:gd name="connsiteY26" fmla="*/ 1006138 h 2092755"/>
              <a:gd name="connsiteX27" fmla="*/ 344205 w 7155851"/>
              <a:gd name="connsiteY27" fmla="*/ 758995 h 2092755"/>
              <a:gd name="connsiteX28" fmla="*/ 356175 w 7155851"/>
              <a:gd name="connsiteY28" fmla="*/ 758304 h 2092755"/>
              <a:gd name="connsiteX29" fmla="*/ 413758 w 7155851"/>
              <a:gd name="connsiteY29" fmla="*/ 752763 h 2092755"/>
              <a:gd name="connsiteX30" fmla="*/ 440355 w 7155851"/>
              <a:gd name="connsiteY30" fmla="*/ 726167 h 2092755"/>
              <a:gd name="connsiteX31" fmla="*/ 466951 w 7155851"/>
              <a:gd name="connsiteY31" fmla="*/ 717301 h 2092755"/>
              <a:gd name="connsiteX32" fmla="*/ 502413 w 7155851"/>
              <a:gd name="connsiteY32" fmla="*/ 664108 h 2092755"/>
              <a:gd name="connsiteX33" fmla="*/ 511279 w 7155851"/>
              <a:gd name="connsiteY33" fmla="*/ 637512 h 2092755"/>
              <a:gd name="connsiteX34" fmla="*/ 537875 w 7155851"/>
              <a:gd name="connsiteY34" fmla="*/ 610915 h 2092755"/>
              <a:gd name="connsiteX35" fmla="*/ 564472 w 7155851"/>
              <a:gd name="connsiteY35" fmla="*/ 593184 h 2092755"/>
              <a:gd name="connsiteX36" fmla="*/ 653127 w 7155851"/>
              <a:gd name="connsiteY36" fmla="*/ 566588 h 2092755"/>
              <a:gd name="connsiteX37" fmla="*/ 679724 w 7155851"/>
              <a:gd name="connsiteY37" fmla="*/ 548857 h 2092755"/>
              <a:gd name="connsiteX38" fmla="*/ 732916 w 7155851"/>
              <a:gd name="connsiteY38" fmla="*/ 531126 h 2092755"/>
              <a:gd name="connsiteX39" fmla="*/ 759513 w 7155851"/>
              <a:gd name="connsiteY39" fmla="*/ 513395 h 2092755"/>
              <a:gd name="connsiteX40" fmla="*/ 803840 w 7155851"/>
              <a:gd name="connsiteY40" fmla="*/ 504529 h 2092755"/>
              <a:gd name="connsiteX41" fmla="*/ 857033 w 7155851"/>
              <a:gd name="connsiteY41" fmla="*/ 486798 h 2092755"/>
              <a:gd name="connsiteX42" fmla="*/ 936823 w 7155851"/>
              <a:gd name="connsiteY42" fmla="*/ 460202 h 2092755"/>
              <a:gd name="connsiteX43" fmla="*/ 963420 w 7155851"/>
              <a:gd name="connsiteY43" fmla="*/ 451336 h 2092755"/>
              <a:gd name="connsiteX44" fmla="*/ 981151 w 7155851"/>
              <a:gd name="connsiteY44" fmla="*/ 424740 h 2092755"/>
              <a:gd name="connsiteX45" fmla="*/ 1060940 w 7155851"/>
              <a:gd name="connsiteY45" fmla="*/ 380412 h 2092755"/>
              <a:gd name="connsiteX46" fmla="*/ 1114133 w 7155851"/>
              <a:gd name="connsiteY46" fmla="*/ 344950 h 2092755"/>
              <a:gd name="connsiteX47" fmla="*/ 1167326 w 7155851"/>
              <a:gd name="connsiteY47" fmla="*/ 309488 h 2092755"/>
              <a:gd name="connsiteX48" fmla="*/ 1193923 w 7155851"/>
              <a:gd name="connsiteY48" fmla="*/ 291757 h 2092755"/>
              <a:gd name="connsiteX49" fmla="*/ 1247115 w 7155851"/>
              <a:gd name="connsiteY49" fmla="*/ 274026 h 2092755"/>
              <a:gd name="connsiteX50" fmla="*/ 1300309 w 7155851"/>
              <a:gd name="connsiteY50" fmla="*/ 238564 h 2092755"/>
              <a:gd name="connsiteX51" fmla="*/ 1326905 w 7155851"/>
              <a:gd name="connsiteY51" fmla="*/ 229698 h 2092755"/>
              <a:gd name="connsiteX52" fmla="*/ 1353501 w 7155851"/>
              <a:gd name="connsiteY52" fmla="*/ 211967 h 2092755"/>
              <a:gd name="connsiteX53" fmla="*/ 1380098 w 7155851"/>
              <a:gd name="connsiteY53" fmla="*/ 203102 h 2092755"/>
              <a:gd name="connsiteX54" fmla="*/ 1406695 w 7155851"/>
              <a:gd name="connsiteY54" fmla="*/ 185371 h 2092755"/>
              <a:gd name="connsiteX55" fmla="*/ 1433291 w 7155851"/>
              <a:gd name="connsiteY55" fmla="*/ 176506 h 2092755"/>
              <a:gd name="connsiteX56" fmla="*/ 1486484 w 7155851"/>
              <a:gd name="connsiteY56" fmla="*/ 132178 h 2092755"/>
              <a:gd name="connsiteX57" fmla="*/ 1513081 w 7155851"/>
              <a:gd name="connsiteY57" fmla="*/ 123313 h 2092755"/>
              <a:gd name="connsiteX58" fmla="*/ 1566273 w 7155851"/>
              <a:gd name="connsiteY58" fmla="*/ 87850 h 2092755"/>
              <a:gd name="connsiteX59" fmla="*/ 1628332 w 7155851"/>
              <a:gd name="connsiteY59" fmla="*/ 43523 h 2092755"/>
              <a:gd name="connsiteX60" fmla="*/ 4497525 w 7155851"/>
              <a:gd name="connsiteY60" fmla="*/ 0 h 2092755"/>
              <a:gd name="connsiteX61" fmla="*/ 7155851 w 7155851"/>
              <a:gd name="connsiteY61" fmla="*/ 0 h 2092755"/>
              <a:gd name="connsiteX62" fmla="*/ 7155851 w 7155851"/>
              <a:gd name="connsiteY62" fmla="*/ 2092755 h 2092755"/>
              <a:gd name="connsiteX63" fmla="*/ 4033353 w 7155851"/>
              <a:gd name="connsiteY63" fmla="*/ 2092755 h 2092755"/>
              <a:gd name="connsiteX64" fmla="*/ 4046172 w 7155851"/>
              <a:gd name="connsiteY64" fmla="*/ 2088161 h 2092755"/>
              <a:gd name="connsiteX65" fmla="*/ 4082507 w 7155851"/>
              <a:gd name="connsiteY65" fmla="*/ 2073924 h 2092755"/>
              <a:gd name="connsiteX66" fmla="*/ 4192235 w 7155851"/>
              <a:gd name="connsiteY66" fmla="*/ 1973340 h 2092755"/>
              <a:gd name="connsiteX67" fmla="*/ 4237955 w 7155851"/>
              <a:gd name="connsiteY67" fmla="*/ 1945908 h 2092755"/>
              <a:gd name="connsiteX68" fmla="*/ 4274531 w 7155851"/>
              <a:gd name="connsiteY68" fmla="*/ 1909332 h 2092755"/>
              <a:gd name="connsiteX69" fmla="*/ 4338539 w 7155851"/>
              <a:gd name="connsiteY69" fmla="*/ 1854468 h 2092755"/>
              <a:gd name="connsiteX70" fmla="*/ 4439123 w 7155851"/>
              <a:gd name="connsiteY70" fmla="*/ 1744740 h 2092755"/>
              <a:gd name="connsiteX71" fmla="*/ 4475699 w 7155851"/>
              <a:gd name="connsiteY71" fmla="*/ 1680732 h 2092755"/>
              <a:gd name="connsiteX72" fmla="*/ 4557995 w 7155851"/>
              <a:gd name="connsiteY72" fmla="*/ 1561860 h 2092755"/>
              <a:gd name="connsiteX73" fmla="*/ 4603715 w 7155851"/>
              <a:gd name="connsiteY73" fmla="*/ 1479564 h 2092755"/>
              <a:gd name="connsiteX74" fmla="*/ 4640291 w 7155851"/>
              <a:gd name="connsiteY74" fmla="*/ 1406412 h 2092755"/>
              <a:gd name="connsiteX75" fmla="*/ 4704299 w 7155851"/>
              <a:gd name="connsiteY75" fmla="*/ 1333260 h 2092755"/>
              <a:gd name="connsiteX76" fmla="*/ 4759163 w 7155851"/>
              <a:gd name="connsiteY76" fmla="*/ 1196100 h 2092755"/>
              <a:gd name="connsiteX77" fmla="*/ 4768307 w 7155851"/>
              <a:gd name="connsiteY77" fmla="*/ 1141236 h 2092755"/>
              <a:gd name="connsiteX78" fmla="*/ 4786595 w 7155851"/>
              <a:gd name="connsiteY78" fmla="*/ 1077228 h 2092755"/>
              <a:gd name="connsiteX79" fmla="*/ 4795739 w 7155851"/>
              <a:gd name="connsiteY79" fmla="*/ 1004076 h 2092755"/>
              <a:gd name="connsiteX80" fmla="*/ 4804883 w 7155851"/>
              <a:gd name="connsiteY80" fmla="*/ 940068 h 2092755"/>
              <a:gd name="connsiteX81" fmla="*/ 4795739 w 7155851"/>
              <a:gd name="connsiteY81" fmla="*/ 464580 h 2092755"/>
              <a:gd name="connsiteX82" fmla="*/ 4750019 w 7155851"/>
              <a:gd name="connsiteY82" fmla="*/ 382284 h 2092755"/>
              <a:gd name="connsiteX83" fmla="*/ 4658579 w 7155851"/>
              <a:gd name="connsiteY83" fmla="*/ 226836 h 2092755"/>
              <a:gd name="connsiteX84" fmla="*/ 4603715 w 7155851"/>
              <a:gd name="connsiteY84" fmla="*/ 162828 h 2092755"/>
              <a:gd name="connsiteX85" fmla="*/ 4567139 w 7155851"/>
              <a:gd name="connsiteY85" fmla="*/ 80532 h 2092755"/>
              <a:gd name="connsiteX86" fmla="*/ 4497767 w 7155851"/>
              <a:gd name="connsiteY86" fmla="*/ 372 h 2092755"/>
              <a:gd name="connsiteX87" fmla="*/ 0 w 7155851"/>
              <a:gd name="connsiteY87" fmla="*/ 0 h 2092755"/>
              <a:gd name="connsiteX88" fmla="*/ 979674 w 7155851"/>
              <a:gd name="connsiteY88" fmla="*/ 0 h 2092755"/>
              <a:gd name="connsiteX89" fmla="*/ 946227 w 7155851"/>
              <a:gd name="connsiteY89" fmla="*/ 18225 h 2092755"/>
              <a:gd name="connsiteX90" fmla="*/ 910227 w 7155851"/>
              <a:gd name="connsiteY90" fmla="*/ 34657 h 2092755"/>
              <a:gd name="connsiteX91" fmla="*/ 883630 w 7155851"/>
              <a:gd name="connsiteY91" fmla="*/ 43523 h 2092755"/>
              <a:gd name="connsiteX92" fmla="*/ 830437 w 7155851"/>
              <a:gd name="connsiteY92" fmla="*/ 78985 h 2092755"/>
              <a:gd name="connsiteX93" fmla="*/ 777244 w 7155851"/>
              <a:gd name="connsiteY93" fmla="*/ 96716 h 2092755"/>
              <a:gd name="connsiteX94" fmla="*/ 724051 w 7155851"/>
              <a:gd name="connsiteY94" fmla="*/ 132178 h 2092755"/>
              <a:gd name="connsiteX95" fmla="*/ 670858 w 7155851"/>
              <a:gd name="connsiteY95" fmla="*/ 167640 h 2092755"/>
              <a:gd name="connsiteX96" fmla="*/ 617665 w 7155851"/>
              <a:gd name="connsiteY96" fmla="*/ 194237 h 2092755"/>
              <a:gd name="connsiteX97" fmla="*/ 591068 w 7155851"/>
              <a:gd name="connsiteY97" fmla="*/ 203102 h 2092755"/>
              <a:gd name="connsiteX98" fmla="*/ 537875 w 7155851"/>
              <a:gd name="connsiteY98" fmla="*/ 247430 h 2092755"/>
              <a:gd name="connsiteX99" fmla="*/ 511279 w 7155851"/>
              <a:gd name="connsiteY99" fmla="*/ 265161 h 2092755"/>
              <a:gd name="connsiteX100" fmla="*/ 449220 w 7155851"/>
              <a:gd name="connsiteY100" fmla="*/ 318354 h 2092755"/>
              <a:gd name="connsiteX101" fmla="*/ 413758 w 7155851"/>
              <a:gd name="connsiteY101" fmla="*/ 362681 h 2092755"/>
              <a:gd name="connsiteX102" fmla="*/ 369431 w 7155851"/>
              <a:gd name="connsiteY102" fmla="*/ 407009 h 2092755"/>
              <a:gd name="connsiteX103" fmla="*/ 351700 w 7155851"/>
              <a:gd name="connsiteY103" fmla="*/ 433605 h 2092755"/>
              <a:gd name="connsiteX104" fmla="*/ 325104 w 7155851"/>
              <a:gd name="connsiteY104" fmla="*/ 451336 h 2092755"/>
              <a:gd name="connsiteX105" fmla="*/ 316238 w 7155851"/>
              <a:gd name="connsiteY105" fmla="*/ 477933 h 2092755"/>
              <a:gd name="connsiteX106" fmla="*/ 289641 w 7155851"/>
              <a:gd name="connsiteY106" fmla="*/ 504529 h 2092755"/>
              <a:gd name="connsiteX107" fmla="*/ 278264 w 7155851"/>
              <a:gd name="connsiteY107" fmla="*/ 538163 h 2092755"/>
              <a:gd name="connsiteX108" fmla="*/ 276337 w 7155851"/>
              <a:gd name="connsiteY108" fmla="*/ 543906 h 2092755"/>
              <a:gd name="connsiteX109" fmla="*/ 220967 w 7155851"/>
              <a:gd name="connsiteY109" fmla="*/ 391122 h 2092755"/>
              <a:gd name="connsiteX110" fmla="*/ 73608 w 7155851"/>
              <a:gd name="connsiteY110" fmla="*/ 108468 h 209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155851" h="2092755">
                <a:moveTo>
                  <a:pt x="1646274" y="31562"/>
                </a:moveTo>
                <a:lnTo>
                  <a:pt x="1631915" y="53100"/>
                </a:lnTo>
                <a:cubicBezTo>
                  <a:pt x="1620614" y="70859"/>
                  <a:pt x="1594681" y="113333"/>
                  <a:pt x="1586195" y="135396"/>
                </a:cubicBezTo>
                <a:cubicBezTo>
                  <a:pt x="1575815" y="162384"/>
                  <a:pt x="1567907" y="190260"/>
                  <a:pt x="1558763" y="217692"/>
                </a:cubicBezTo>
                <a:cubicBezTo>
                  <a:pt x="1555715" y="226836"/>
                  <a:pt x="1551509" y="235673"/>
                  <a:pt x="1549619" y="245124"/>
                </a:cubicBezTo>
                <a:cubicBezTo>
                  <a:pt x="1546571" y="260364"/>
                  <a:pt x="1543030" y="275514"/>
                  <a:pt x="1540475" y="290844"/>
                </a:cubicBezTo>
                <a:cubicBezTo>
                  <a:pt x="1530111" y="353031"/>
                  <a:pt x="1531433" y="363279"/>
                  <a:pt x="1522187" y="428004"/>
                </a:cubicBezTo>
                <a:cubicBezTo>
                  <a:pt x="1519565" y="446358"/>
                  <a:pt x="1516091" y="464580"/>
                  <a:pt x="1513043" y="482868"/>
                </a:cubicBezTo>
                <a:cubicBezTo>
                  <a:pt x="1516091" y="836436"/>
                  <a:pt x="1516485" y="1190037"/>
                  <a:pt x="1522187" y="1543572"/>
                </a:cubicBezTo>
                <a:cubicBezTo>
                  <a:pt x="1522583" y="1568143"/>
                  <a:pt x="1527594" y="1592436"/>
                  <a:pt x="1531331" y="1616724"/>
                </a:cubicBezTo>
                <a:cubicBezTo>
                  <a:pt x="1533402" y="1630183"/>
                  <a:pt x="1544418" y="1683417"/>
                  <a:pt x="1549619" y="1699020"/>
                </a:cubicBezTo>
                <a:cubicBezTo>
                  <a:pt x="1554810" y="1714592"/>
                  <a:pt x="1562144" y="1729371"/>
                  <a:pt x="1567907" y="1744740"/>
                </a:cubicBezTo>
                <a:cubicBezTo>
                  <a:pt x="1571291" y="1753765"/>
                  <a:pt x="1574403" y="1762904"/>
                  <a:pt x="1577051" y="1772172"/>
                </a:cubicBezTo>
                <a:cubicBezTo>
                  <a:pt x="1580503" y="1784256"/>
                  <a:pt x="1579960" y="1797837"/>
                  <a:pt x="1586195" y="1808748"/>
                </a:cubicBezTo>
                <a:cubicBezTo>
                  <a:pt x="1592611" y="1819976"/>
                  <a:pt x="1605348" y="1826246"/>
                  <a:pt x="1613627" y="1836180"/>
                </a:cubicBezTo>
                <a:cubicBezTo>
                  <a:pt x="1620662" y="1844623"/>
                  <a:pt x="1624880" y="1855169"/>
                  <a:pt x="1631915" y="1863612"/>
                </a:cubicBezTo>
                <a:cubicBezTo>
                  <a:pt x="1640194" y="1873546"/>
                  <a:pt x="1650931" y="1881226"/>
                  <a:pt x="1659347" y="1891044"/>
                </a:cubicBezTo>
                <a:cubicBezTo>
                  <a:pt x="1669265" y="1902615"/>
                  <a:pt x="1676003" y="1916844"/>
                  <a:pt x="1686779" y="1927620"/>
                </a:cubicBezTo>
                <a:cubicBezTo>
                  <a:pt x="1697555" y="1938396"/>
                  <a:pt x="1712078" y="1944800"/>
                  <a:pt x="1723355" y="1955052"/>
                </a:cubicBezTo>
                <a:cubicBezTo>
                  <a:pt x="1775856" y="2002780"/>
                  <a:pt x="1781960" y="2025503"/>
                  <a:pt x="1842227" y="2055636"/>
                </a:cubicBezTo>
                <a:cubicBezTo>
                  <a:pt x="1853467" y="2061256"/>
                  <a:pt x="1866611" y="2061732"/>
                  <a:pt x="1878803" y="2064780"/>
                </a:cubicBezTo>
                <a:cubicBezTo>
                  <a:pt x="1900297" y="2079109"/>
                  <a:pt x="1906615" y="2083922"/>
                  <a:pt x="1915830" y="2088461"/>
                </a:cubicBezTo>
                <a:lnTo>
                  <a:pt x="1925933" y="2092755"/>
                </a:lnTo>
                <a:lnTo>
                  <a:pt x="291713" y="2092755"/>
                </a:lnTo>
                <a:lnTo>
                  <a:pt x="329712" y="1975723"/>
                </a:lnTo>
                <a:cubicBezTo>
                  <a:pt x="388712" y="1770437"/>
                  <a:pt x="420090" y="1555226"/>
                  <a:pt x="420090" y="1333454"/>
                </a:cubicBezTo>
                <a:cubicBezTo>
                  <a:pt x="420090" y="1222568"/>
                  <a:pt x="412246" y="1113323"/>
                  <a:pt x="397027" y="1006138"/>
                </a:cubicBezTo>
                <a:lnTo>
                  <a:pt x="344205" y="758995"/>
                </a:lnTo>
                <a:lnTo>
                  <a:pt x="356175" y="758304"/>
                </a:lnTo>
                <a:cubicBezTo>
                  <a:pt x="375370" y="756457"/>
                  <a:pt x="394550" y="754241"/>
                  <a:pt x="413758" y="752763"/>
                </a:cubicBezTo>
                <a:cubicBezTo>
                  <a:pt x="422624" y="743898"/>
                  <a:pt x="429922" y="733121"/>
                  <a:pt x="440355" y="726167"/>
                </a:cubicBezTo>
                <a:cubicBezTo>
                  <a:pt x="448130" y="720983"/>
                  <a:pt x="460344" y="723910"/>
                  <a:pt x="466951" y="717301"/>
                </a:cubicBezTo>
                <a:cubicBezTo>
                  <a:pt x="482020" y="702233"/>
                  <a:pt x="495674" y="684325"/>
                  <a:pt x="502413" y="664108"/>
                </a:cubicBezTo>
                <a:cubicBezTo>
                  <a:pt x="505368" y="655243"/>
                  <a:pt x="506095" y="645287"/>
                  <a:pt x="511279" y="637512"/>
                </a:cubicBezTo>
                <a:cubicBezTo>
                  <a:pt x="518233" y="627079"/>
                  <a:pt x="528245" y="618942"/>
                  <a:pt x="537875" y="610915"/>
                </a:cubicBezTo>
                <a:cubicBezTo>
                  <a:pt x="546061" y="604094"/>
                  <a:pt x="554735" y="597511"/>
                  <a:pt x="564472" y="593184"/>
                </a:cubicBezTo>
                <a:cubicBezTo>
                  <a:pt x="592223" y="580851"/>
                  <a:pt x="623655" y="573956"/>
                  <a:pt x="653127" y="566588"/>
                </a:cubicBezTo>
                <a:cubicBezTo>
                  <a:pt x="661993" y="560677"/>
                  <a:pt x="669986" y="553184"/>
                  <a:pt x="679724" y="548857"/>
                </a:cubicBezTo>
                <a:cubicBezTo>
                  <a:pt x="696803" y="541266"/>
                  <a:pt x="717365" y="541493"/>
                  <a:pt x="732916" y="531126"/>
                </a:cubicBezTo>
                <a:cubicBezTo>
                  <a:pt x="741782" y="525215"/>
                  <a:pt x="749536" y="517136"/>
                  <a:pt x="759513" y="513395"/>
                </a:cubicBezTo>
                <a:cubicBezTo>
                  <a:pt x="773622" y="508104"/>
                  <a:pt x="789303" y="508494"/>
                  <a:pt x="803840" y="504529"/>
                </a:cubicBezTo>
                <a:cubicBezTo>
                  <a:pt x="821872" y="499612"/>
                  <a:pt x="839302" y="492709"/>
                  <a:pt x="857033" y="486798"/>
                </a:cubicBezTo>
                <a:lnTo>
                  <a:pt x="936823" y="460202"/>
                </a:lnTo>
                <a:lnTo>
                  <a:pt x="963420" y="451336"/>
                </a:lnTo>
                <a:cubicBezTo>
                  <a:pt x="969330" y="442471"/>
                  <a:pt x="973131" y="431756"/>
                  <a:pt x="981151" y="424740"/>
                </a:cubicBezTo>
                <a:cubicBezTo>
                  <a:pt x="1018670" y="391910"/>
                  <a:pt x="1024411" y="392589"/>
                  <a:pt x="1060940" y="380412"/>
                </a:cubicBezTo>
                <a:cubicBezTo>
                  <a:pt x="1119965" y="321387"/>
                  <a:pt x="1056397" y="377025"/>
                  <a:pt x="1114133" y="344950"/>
                </a:cubicBezTo>
                <a:cubicBezTo>
                  <a:pt x="1132761" y="334601"/>
                  <a:pt x="1149595" y="321309"/>
                  <a:pt x="1167326" y="309488"/>
                </a:cubicBezTo>
                <a:cubicBezTo>
                  <a:pt x="1176192" y="303578"/>
                  <a:pt x="1183814" y="295126"/>
                  <a:pt x="1193923" y="291757"/>
                </a:cubicBezTo>
                <a:cubicBezTo>
                  <a:pt x="1211653" y="285847"/>
                  <a:pt x="1231564" y="284393"/>
                  <a:pt x="1247115" y="274026"/>
                </a:cubicBezTo>
                <a:cubicBezTo>
                  <a:pt x="1264847" y="262205"/>
                  <a:pt x="1280091" y="245303"/>
                  <a:pt x="1300309" y="238564"/>
                </a:cubicBezTo>
                <a:cubicBezTo>
                  <a:pt x="1309174" y="235609"/>
                  <a:pt x="1318547" y="233878"/>
                  <a:pt x="1326905" y="229698"/>
                </a:cubicBezTo>
                <a:cubicBezTo>
                  <a:pt x="1336435" y="224933"/>
                  <a:pt x="1343971" y="216733"/>
                  <a:pt x="1353501" y="211967"/>
                </a:cubicBezTo>
                <a:cubicBezTo>
                  <a:pt x="1361860" y="207788"/>
                  <a:pt x="1371739" y="207282"/>
                  <a:pt x="1380098" y="203102"/>
                </a:cubicBezTo>
                <a:cubicBezTo>
                  <a:pt x="1389629" y="198337"/>
                  <a:pt x="1397164" y="190136"/>
                  <a:pt x="1406695" y="185371"/>
                </a:cubicBezTo>
                <a:cubicBezTo>
                  <a:pt x="1415053" y="181191"/>
                  <a:pt x="1424933" y="180685"/>
                  <a:pt x="1433291" y="176506"/>
                </a:cubicBezTo>
                <a:cubicBezTo>
                  <a:pt x="1491301" y="147500"/>
                  <a:pt x="1427663" y="171392"/>
                  <a:pt x="1486484" y="132178"/>
                </a:cubicBezTo>
                <a:cubicBezTo>
                  <a:pt x="1494260" y="126994"/>
                  <a:pt x="1504911" y="127851"/>
                  <a:pt x="1513081" y="123313"/>
                </a:cubicBezTo>
                <a:cubicBezTo>
                  <a:pt x="1531709" y="112964"/>
                  <a:pt x="1548543" y="99671"/>
                  <a:pt x="1566273" y="87850"/>
                </a:cubicBezTo>
                <a:cubicBezTo>
                  <a:pt x="1628953" y="46064"/>
                  <a:pt x="1551356" y="98506"/>
                  <a:pt x="1628332" y="43523"/>
                </a:cubicBezTo>
                <a:close/>
                <a:moveTo>
                  <a:pt x="4497525" y="0"/>
                </a:moveTo>
                <a:lnTo>
                  <a:pt x="7155851" y="0"/>
                </a:lnTo>
                <a:lnTo>
                  <a:pt x="7155851" y="2092755"/>
                </a:lnTo>
                <a:lnTo>
                  <a:pt x="4033353" y="2092755"/>
                </a:lnTo>
                <a:lnTo>
                  <a:pt x="4046172" y="2088161"/>
                </a:lnTo>
                <a:cubicBezTo>
                  <a:pt x="4058557" y="2084041"/>
                  <a:pt x="4070861" y="2079747"/>
                  <a:pt x="4082507" y="2073924"/>
                </a:cubicBezTo>
                <a:cubicBezTo>
                  <a:pt x="4162938" y="2033709"/>
                  <a:pt x="4120273" y="2038760"/>
                  <a:pt x="4192235" y="1973340"/>
                </a:cubicBezTo>
                <a:cubicBezTo>
                  <a:pt x="4205386" y="1961385"/>
                  <a:pt x="4223926" y="1956819"/>
                  <a:pt x="4237955" y="1945908"/>
                </a:cubicBezTo>
                <a:cubicBezTo>
                  <a:pt x="4251565" y="1935322"/>
                  <a:pt x="4261773" y="1920930"/>
                  <a:pt x="4274531" y="1909332"/>
                </a:cubicBezTo>
                <a:cubicBezTo>
                  <a:pt x="4295324" y="1890429"/>
                  <a:pt x="4317890" y="1873528"/>
                  <a:pt x="4338539" y="1854468"/>
                </a:cubicBezTo>
                <a:cubicBezTo>
                  <a:pt x="4367935" y="1827333"/>
                  <a:pt x="4415781" y="1778456"/>
                  <a:pt x="4439123" y="1744740"/>
                </a:cubicBezTo>
                <a:cubicBezTo>
                  <a:pt x="4453111" y="1724536"/>
                  <a:pt x="4462307" y="1701336"/>
                  <a:pt x="4475699" y="1680732"/>
                </a:cubicBezTo>
                <a:cubicBezTo>
                  <a:pt x="4501964" y="1640325"/>
                  <a:pt x="4534590" y="1603988"/>
                  <a:pt x="4557995" y="1561860"/>
                </a:cubicBezTo>
                <a:cubicBezTo>
                  <a:pt x="4573235" y="1534428"/>
                  <a:pt x="4589032" y="1507298"/>
                  <a:pt x="4603715" y="1479564"/>
                </a:cubicBezTo>
                <a:cubicBezTo>
                  <a:pt x="4616471" y="1455470"/>
                  <a:pt x="4624846" y="1428877"/>
                  <a:pt x="4640291" y="1406412"/>
                </a:cubicBezTo>
                <a:cubicBezTo>
                  <a:pt x="4658647" y="1379712"/>
                  <a:pt x="4682963" y="1357644"/>
                  <a:pt x="4704299" y="1333260"/>
                </a:cubicBezTo>
                <a:cubicBezTo>
                  <a:pt x="4724240" y="1193673"/>
                  <a:pt x="4693041" y="1350386"/>
                  <a:pt x="4759163" y="1196100"/>
                </a:cubicBezTo>
                <a:cubicBezTo>
                  <a:pt x="4766466" y="1179059"/>
                  <a:pt x="4764138" y="1159301"/>
                  <a:pt x="4768307" y="1141236"/>
                </a:cubicBezTo>
                <a:cubicBezTo>
                  <a:pt x="4773297" y="1119614"/>
                  <a:pt x="4780499" y="1098564"/>
                  <a:pt x="4786595" y="1077228"/>
                </a:cubicBezTo>
                <a:cubicBezTo>
                  <a:pt x="4789643" y="1052844"/>
                  <a:pt x="4792491" y="1028434"/>
                  <a:pt x="4795739" y="1004076"/>
                </a:cubicBezTo>
                <a:cubicBezTo>
                  <a:pt x="4798587" y="982712"/>
                  <a:pt x="4804883" y="961621"/>
                  <a:pt x="4804883" y="940068"/>
                </a:cubicBezTo>
                <a:cubicBezTo>
                  <a:pt x="4804883" y="781543"/>
                  <a:pt x="4811257" y="622344"/>
                  <a:pt x="4795739" y="464580"/>
                </a:cubicBezTo>
                <a:cubicBezTo>
                  <a:pt x="4792667" y="433350"/>
                  <a:pt x="4764702" y="410018"/>
                  <a:pt x="4750019" y="382284"/>
                </a:cubicBezTo>
                <a:cubicBezTo>
                  <a:pt x="4705796" y="298752"/>
                  <a:pt x="4719982" y="308707"/>
                  <a:pt x="4658579" y="226836"/>
                </a:cubicBezTo>
                <a:cubicBezTo>
                  <a:pt x="4641718" y="204355"/>
                  <a:pt x="4618609" y="186658"/>
                  <a:pt x="4603715" y="162828"/>
                </a:cubicBezTo>
                <a:cubicBezTo>
                  <a:pt x="4587805" y="137372"/>
                  <a:pt x="4583049" y="105988"/>
                  <a:pt x="4567139" y="80532"/>
                </a:cubicBezTo>
                <a:cubicBezTo>
                  <a:pt x="4533087" y="26048"/>
                  <a:pt x="4517564" y="26896"/>
                  <a:pt x="4497767" y="372"/>
                </a:cubicBezTo>
                <a:close/>
                <a:moveTo>
                  <a:pt x="0" y="0"/>
                </a:moveTo>
                <a:lnTo>
                  <a:pt x="979674" y="0"/>
                </a:lnTo>
                <a:lnTo>
                  <a:pt x="946227" y="18225"/>
                </a:lnTo>
                <a:cubicBezTo>
                  <a:pt x="934585" y="24568"/>
                  <a:pt x="922765" y="30479"/>
                  <a:pt x="910227" y="34657"/>
                </a:cubicBezTo>
                <a:cubicBezTo>
                  <a:pt x="901361" y="37613"/>
                  <a:pt x="891799" y="38984"/>
                  <a:pt x="883630" y="43523"/>
                </a:cubicBezTo>
                <a:cubicBezTo>
                  <a:pt x="865003" y="53872"/>
                  <a:pt x="850654" y="72246"/>
                  <a:pt x="830437" y="78985"/>
                </a:cubicBezTo>
                <a:lnTo>
                  <a:pt x="777244" y="96716"/>
                </a:lnTo>
                <a:cubicBezTo>
                  <a:pt x="742742" y="148469"/>
                  <a:pt x="781300" y="103554"/>
                  <a:pt x="724051" y="132178"/>
                </a:cubicBezTo>
                <a:cubicBezTo>
                  <a:pt x="704991" y="141709"/>
                  <a:pt x="691075" y="160901"/>
                  <a:pt x="670858" y="167640"/>
                </a:cubicBezTo>
                <a:cubicBezTo>
                  <a:pt x="604007" y="189924"/>
                  <a:pt x="686409" y="159864"/>
                  <a:pt x="617665" y="194237"/>
                </a:cubicBezTo>
                <a:cubicBezTo>
                  <a:pt x="609306" y="198416"/>
                  <a:pt x="599427" y="198922"/>
                  <a:pt x="591068" y="203102"/>
                </a:cubicBezTo>
                <a:cubicBezTo>
                  <a:pt x="558052" y="219610"/>
                  <a:pt x="567285" y="222920"/>
                  <a:pt x="537875" y="247430"/>
                </a:cubicBezTo>
                <a:cubicBezTo>
                  <a:pt x="529689" y="254250"/>
                  <a:pt x="519369" y="258226"/>
                  <a:pt x="511279" y="265161"/>
                </a:cubicBezTo>
                <a:cubicBezTo>
                  <a:pt x="436035" y="329655"/>
                  <a:pt x="510280" y="277647"/>
                  <a:pt x="449220" y="318354"/>
                </a:cubicBezTo>
                <a:cubicBezTo>
                  <a:pt x="431961" y="370131"/>
                  <a:pt x="453858" y="322581"/>
                  <a:pt x="413758" y="362681"/>
                </a:cubicBezTo>
                <a:cubicBezTo>
                  <a:pt x="354655" y="421784"/>
                  <a:pt x="440355" y="359726"/>
                  <a:pt x="369431" y="407009"/>
                </a:cubicBezTo>
                <a:cubicBezTo>
                  <a:pt x="363520" y="415874"/>
                  <a:pt x="359234" y="426071"/>
                  <a:pt x="351700" y="433605"/>
                </a:cubicBezTo>
                <a:cubicBezTo>
                  <a:pt x="344165" y="441139"/>
                  <a:pt x="331759" y="443016"/>
                  <a:pt x="325104" y="451336"/>
                </a:cubicBezTo>
                <a:cubicBezTo>
                  <a:pt x="319265" y="458633"/>
                  <a:pt x="321422" y="470157"/>
                  <a:pt x="316238" y="477933"/>
                </a:cubicBezTo>
                <a:cubicBezTo>
                  <a:pt x="309283" y="488365"/>
                  <a:pt x="298507" y="495664"/>
                  <a:pt x="289641" y="504529"/>
                </a:cubicBezTo>
                <a:cubicBezTo>
                  <a:pt x="284246" y="520718"/>
                  <a:pt x="280723" y="531003"/>
                  <a:pt x="278264" y="538163"/>
                </a:cubicBezTo>
                <a:lnTo>
                  <a:pt x="276337" y="543906"/>
                </a:lnTo>
                <a:lnTo>
                  <a:pt x="220967" y="391122"/>
                </a:lnTo>
                <a:cubicBezTo>
                  <a:pt x="178127" y="293862"/>
                  <a:pt x="128851" y="199504"/>
                  <a:pt x="73608" y="108468"/>
                </a:cubicBezTo>
                <a:close/>
              </a:path>
            </a:pathLst>
          </a:custGeom>
        </p:spPr>
      </p:pic>
      <p:sp>
        <p:nvSpPr>
          <p:cNvPr id="2" name="Title 1"/>
          <p:cNvSpPr>
            <a:spLocks noGrp="1"/>
          </p:cNvSpPr>
          <p:nvPr>
            <p:ph type="ctrTitle"/>
          </p:nvPr>
        </p:nvSpPr>
        <p:spPr>
          <a:xfrm>
            <a:off x="5148071" y="1964266"/>
            <a:ext cx="6012054" cy="2911667"/>
          </a:xfrm>
        </p:spPr>
        <p:txBody>
          <a:bodyPr>
            <a:normAutofit/>
          </a:bodyPr>
          <a:lstStyle/>
          <a:p>
            <a:pPr>
              <a:lnSpc>
                <a:spcPct val="90000"/>
              </a:lnSpc>
            </a:pPr>
            <a:r>
              <a:rPr lang="en-US" b="1">
                <a:solidFill>
                  <a:schemeClr val="bg1"/>
                </a:solidFill>
                <a:latin typeface="Cambria"/>
                <a:ea typeface="Cambria"/>
                <a:cs typeface="Calibri Light" panose="020F0302020204030204"/>
              </a:rPr>
              <a:t>THANK YOU </a:t>
            </a:r>
            <a:br>
              <a:rPr lang="en-US" b="1">
                <a:solidFill>
                  <a:schemeClr val="bg1"/>
                </a:solidFill>
                <a:latin typeface="Cambria"/>
                <a:cs typeface="Calibri Light" panose="020F0302020204030204"/>
              </a:rPr>
            </a:br>
            <a:br>
              <a:rPr lang="en-US" b="1">
                <a:solidFill>
                  <a:schemeClr val="bg1"/>
                </a:solidFill>
                <a:latin typeface="+mj-ea"/>
                <a:cs typeface="Calibri Light" panose="020F0302020204030204"/>
              </a:rPr>
            </a:br>
            <a:r>
              <a:rPr lang="en-US" b="1">
                <a:solidFill>
                  <a:schemeClr val="bg1"/>
                </a:solidFill>
                <a:latin typeface="Cambria"/>
                <a:ea typeface="Cambria"/>
                <a:cs typeface="Calibri Light" panose="020F0302020204030204"/>
              </a:rPr>
              <a:t>HERES TO THE ABOVE AND BEYOND</a:t>
            </a:r>
          </a:p>
        </p:txBody>
      </p:sp>
    </p:spTree>
    <p:extLst>
      <p:ext uri="{BB962C8B-B14F-4D97-AF65-F5344CB8AC3E}">
        <p14:creationId xmlns:p14="http://schemas.microsoft.com/office/powerpoint/2010/main" val="1048240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86957"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chemeClr val="accent4">
                  <a:lumMod val="40000"/>
                  <a:lumOff val="60000"/>
                </a:schemeClr>
              </a:solidFill>
              <a:latin typeface="Abadi"/>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66093" y="643494"/>
            <a:ext cx="11662765" cy="245346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00000"/>
              </a:lnSpc>
              <a:spcBef>
                <a:spcPts val="1400"/>
              </a:spcBef>
              <a:buNone/>
            </a:pPr>
            <a:r>
              <a:rPr lang="en-US" sz="2000">
                <a:solidFill>
                  <a:schemeClr val="accent5">
                    <a:lumMod val="20000"/>
                    <a:lumOff val="80000"/>
                  </a:schemeClr>
                </a:solidFill>
                <a:latin typeface="IBM Plex Mono Text"/>
              </a:rPr>
              <a:t>The commercial space age is here, companies are making space travel affordable for everyone. </a:t>
            </a:r>
            <a:endParaRPr lang="en-US" sz="2000">
              <a:solidFill>
                <a:schemeClr val="accent5">
                  <a:lumMod val="20000"/>
                  <a:lumOff val="80000"/>
                </a:schemeClr>
              </a:solidFill>
              <a:latin typeface="Abadi"/>
            </a:endParaRPr>
          </a:p>
          <a:p>
            <a:pPr marL="457200" lvl="1" indent="0">
              <a:lnSpc>
                <a:spcPct val="100000"/>
              </a:lnSpc>
              <a:spcBef>
                <a:spcPts val="1400"/>
              </a:spcBef>
              <a:buNone/>
            </a:pPr>
            <a:r>
              <a:rPr lang="en-US" sz="2000">
                <a:solidFill>
                  <a:schemeClr val="accent5">
                    <a:lumMod val="20000"/>
                    <a:lumOff val="80000"/>
                  </a:schemeClr>
                </a:solidFill>
                <a:latin typeface="IBM Plex Mono Text"/>
              </a:rPr>
              <a:t>SpaceX in recent years, has enjoyed immense international acclaim and succes in this sphere.</a:t>
            </a:r>
          </a:p>
          <a:p>
            <a:pPr lvl="2">
              <a:lnSpc>
                <a:spcPct val="150000"/>
              </a:lnSpc>
            </a:pPr>
            <a:r>
              <a:rPr lang="en-US" sz="1800">
                <a:solidFill>
                  <a:schemeClr val="bg1">
                    <a:lumMod val="95000"/>
                  </a:schemeClr>
                </a:solidFill>
                <a:latin typeface="IBM Plex Mono Text"/>
              </a:rPr>
              <a:t>One reasons for this, is that rocket launches are relatively inexpensive. SpaceX Falcon 9 rocket launches with an estimated cost of 62 million dollars; much of the savings is because SpaceX can reuse the first </a:t>
            </a:r>
            <a:r>
              <a:rPr lang="en-US" sz="1800" dirty="0">
                <a:solidFill>
                  <a:schemeClr val="bg1">
                    <a:lumMod val="95000"/>
                  </a:schemeClr>
                </a:solidFill>
                <a:latin typeface="IBM Plex Mono Text"/>
              </a:rPr>
              <a:t>stage. </a:t>
            </a:r>
            <a:endParaRPr lang="en-US" sz="1800">
              <a:solidFill>
                <a:schemeClr val="bg1">
                  <a:lumMod val="95000"/>
                </a:schemeClr>
              </a:solidFill>
            </a:endParaRPr>
          </a:p>
          <a:p>
            <a:pPr lvl="2">
              <a:lnSpc>
                <a:spcPct val="150000"/>
              </a:lnSpc>
            </a:pPr>
            <a:r>
              <a:rPr lang="en-US" sz="1800">
                <a:solidFill>
                  <a:schemeClr val="bg1">
                    <a:lumMod val="95000"/>
                  </a:schemeClr>
                </a:solidFill>
                <a:latin typeface="IBM Plex Mono Text"/>
              </a:rPr>
              <a:t>Therefore, if we can determine if the first stage will land, we can determine the cost of a launch. </a:t>
            </a:r>
            <a:endParaRPr lang="en-US" sz="1800">
              <a:solidFill>
                <a:schemeClr val="bg1">
                  <a:lumMod val="95000"/>
                </a:schemeClr>
              </a:solidFill>
            </a:endParaRPr>
          </a:p>
          <a:p>
            <a:pPr lvl="2">
              <a:lnSpc>
                <a:spcPct val="150000"/>
              </a:lnSpc>
            </a:pPr>
            <a:endParaRPr lang="en-US" sz="1800" dirty="0">
              <a:solidFill>
                <a:schemeClr val="accent1">
                  <a:lumMod val="20000"/>
                  <a:lumOff val="80000"/>
                </a:schemeClr>
              </a:solidFill>
              <a:latin typeface="Abadi"/>
            </a:endParaRPr>
          </a:p>
          <a:p>
            <a:pPr marL="0" indent="0">
              <a:spcBef>
                <a:spcPts val="1400"/>
              </a:spcBef>
              <a:buNone/>
            </a:pPr>
            <a:endParaRPr lang="en-US" sz="2200" dirty="0">
              <a:solidFill>
                <a:schemeClr val="accent1">
                  <a:lumMod val="20000"/>
                  <a:lumOff val="80000"/>
                </a:schemeClr>
              </a:solidFill>
              <a:latin typeface="Abadi"/>
            </a:endParaRPr>
          </a:p>
        </p:txBody>
      </p:sp>
      <p:sp>
        <p:nvSpPr>
          <p:cNvPr id="3" name="TextBox 2">
            <a:extLst>
              <a:ext uri="{FF2B5EF4-FFF2-40B4-BE49-F238E27FC236}">
                <a16:creationId xmlns:a16="http://schemas.microsoft.com/office/drawing/2014/main" id="{B5B1BB9B-0DB0-4E8C-97F4-27894CA504E0}"/>
              </a:ext>
            </a:extLst>
          </p:cNvPr>
          <p:cNvSpPr txBox="1"/>
          <p:nvPr/>
        </p:nvSpPr>
        <p:spPr>
          <a:xfrm>
            <a:off x="633369" y="4102916"/>
            <a:ext cx="113697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solidFill>
                  <a:schemeClr val="accent5">
                    <a:lumMod val="20000"/>
                    <a:lumOff val="80000"/>
                  </a:schemeClr>
                </a:solidFill>
                <a:cs typeface="Calibri"/>
              </a:rPr>
              <a:t>Goals</a:t>
            </a:r>
          </a:p>
          <a:p>
            <a:pPr marL="342900" indent="-342900">
              <a:buFont typeface="Arial"/>
              <a:buChar char="•"/>
            </a:pPr>
            <a:r>
              <a:rPr lang="en-US" sz="2400" dirty="0">
                <a:solidFill>
                  <a:schemeClr val="bg1"/>
                </a:solidFill>
                <a:cs typeface="Calibri"/>
              </a:rPr>
              <a:t>Determine the parameters and dependencies on which the price of a launch depends</a:t>
            </a:r>
          </a:p>
          <a:p>
            <a:pPr marL="342900" indent="-342900">
              <a:buFont typeface="Arial"/>
              <a:buChar char="•"/>
            </a:pPr>
            <a:r>
              <a:rPr lang="en-US" sz="2400" dirty="0">
                <a:solidFill>
                  <a:schemeClr val="bg1"/>
                </a:solidFill>
                <a:cs typeface="Calibri"/>
              </a:rPr>
              <a:t>Predict whether a launch will be successful depending on the launch parameters</a:t>
            </a:r>
          </a:p>
        </p:txBody>
      </p:sp>
    </p:spTree>
    <p:extLst>
      <p:ext uri="{BB962C8B-B14F-4D97-AF65-F5344CB8AC3E}">
        <p14:creationId xmlns:p14="http://schemas.microsoft.com/office/powerpoint/2010/main" val="1469098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7D63-6536-48C9-ABCD-AA8EEFB26906}"/>
              </a:ext>
            </a:extLst>
          </p:cNvPr>
          <p:cNvSpPr>
            <a:spLocks noGrp="1"/>
          </p:cNvSpPr>
          <p:nvPr>
            <p:ph type="title"/>
          </p:nvPr>
        </p:nvSpPr>
        <p:spPr>
          <a:xfrm>
            <a:off x="902171" y="2556933"/>
            <a:ext cx="10131425" cy="1456267"/>
          </a:xfrm>
        </p:spPr>
        <p:txBody>
          <a:bodyPr>
            <a:normAutofit/>
          </a:bodyPr>
          <a:lstStyle/>
          <a:p>
            <a:r>
              <a:rPr lang="en-US" sz="2000" dirty="0">
                <a:latin typeface="Franklin Gothic Medium"/>
                <a:cs typeface="Calibri Light"/>
              </a:rPr>
              <a:t>SECTION I</a:t>
            </a:r>
            <a:br>
              <a:rPr lang="en-US" sz="2000" dirty="0">
                <a:latin typeface="Franklin Gothic Medium"/>
                <a:cs typeface="Calibri Light"/>
              </a:rPr>
            </a:br>
            <a:r>
              <a:rPr lang="en-US" sz="4400" dirty="0">
                <a:latin typeface="Franklin Gothic Medium"/>
                <a:cs typeface="Calibri Light"/>
              </a:rPr>
              <a:t>METHODOLOGY</a:t>
            </a:r>
            <a:endParaRPr lang="en-US" sz="4400" dirty="0">
              <a:latin typeface="Franklin Gothic Medium"/>
            </a:endParaRPr>
          </a:p>
        </p:txBody>
      </p:sp>
    </p:spTree>
    <p:extLst>
      <p:ext uri="{BB962C8B-B14F-4D97-AF65-F5344CB8AC3E}">
        <p14:creationId xmlns:p14="http://schemas.microsoft.com/office/powerpoint/2010/main" val="104037268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57D7-5C5D-40A3-8F7D-EC461B7F847E}"/>
              </a:ext>
            </a:extLst>
          </p:cNvPr>
          <p:cNvSpPr>
            <a:spLocks noGrp="1"/>
          </p:cNvSpPr>
          <p:nvPr>
            <p:ph type="title"/>
          </p:nvPr>
        </p:nvSpPr>
        <p:spPr>
          <a:xfrm>
            <a:off x="375355" y="126999"/>
            <a:ext cx="6004513" cy="2575748"/>
          </a:xfrm>
        </p:spPr>
        <p:txBody>
          <a:bodyPr vert="horz" lIns="91440" tIns="45720" rIns="91440" bIns="45720" rtlCol="0" anchor="ctr">
            <a:normAutofit/>
          </a:bodyPr>
          <a:lstStyle/>
          <a:p>
            <a:r>
              <a:rPr lang="en-US" sz="4000" b="1" u="sng" dirty="0">
                <a:latin typeface="Cambria"/>
                <a:ea typeface="Cambria"/>
                <a:cs typeface="Calibri Light"/>
              </a:rPr>
              <a:t>DATA COLLECTION</a:t>
            </a:r>
            <a:br>
              <a:rPr lang="en-US" sz="4000" b="1" u="sng" dirty="0">
                <a:latin typeface="Cambria"/>
                <a:ea typeface="Cambria"/>
                <a:cs typeface="Calibri Light"/>
              </a:rPr>
            </a:br>
            <a:r>
              <a:rPr lang="en-US" sz="3200" b="1" dirty="0">
                <a:latin typeface="Cambria"/>
                <a:ea typeface="Cambria"/>
                <a:cs typeface="Calibri Light"/>
              </a:rPr>
              <a:t>SPACEX REST API</a:t>
            </a:r>
            <a:endParaRPr lang="en-US" sz="4000" b="1" u="sng" dirty="0">
              <a:latin typeface="Cambria"/>
              <a:ea typeface="Cambria"/>
            </a:endParaRPr>
          </a:p>
        </p:txBody>
      </p:sp>
      <p:sp>
        <p:nvSpPr>
          <p:cNvPr id="4" name="Text Placeholder 3">
            <a:extLst>
              <a:ext uri="{FF2B5EF4-FFF2-40B4-BE49-F238E27FC236}">
                <a16:creationId xmlns:a16="http://schemas.microsoft.com/office/drawing/2014/main" id="{AFB84E32-7F81-45FF-986D-953FB5716D27}"/>
              </a:ext>
            </a:extLst>
          </p:cNvPr>
          <p:cNvSpPr>
            <a:spLocks noGrp="1"/>
          </p:cNvSpPr>
          <p:nvPr>
            <p:ph type="body" sz="half" idx="2"/>
          </p:nvPr>
        </p:nvSpPr>
        <p:spPr>
          <a:xfrm>
            <a:off x="337727" y="2063045"/>
            <a:ext cx="5091994" cy="3343392"/>
          </a:xfrm>
        </p:spPr>
        <p:txBody>
          <a:bodyPr>
            <a:normAutofit fontScale="92500" lnSpcReduction="10000"/>
          </a:bodyPr>
          <a:lstStyle/>
          <a:p>
            <a:r>
              <a:rPr lang="en-US" dirty="0">
                <a:cs typeface="Calibri"/>
              </a:rPr>
              <a:t>Preliminary data collection was done by calling the SpaceX Rest API. Python functions were set up to extract required specific information from the collected data.</a:t>
            </a:r>
          </a:p>
          <a:p>
            <a:r>
              <a:rPr lang="en-US" dirty="0">
                <a:cs typeface="Calibri"/>
              </a:rPr>
              <a:t>The rest </a:t>
            </a:r>
            <a:r>
              <a:rPr lang="en-US" dirty="0" err="1">
                <a:cs typeface="Calibri"/>
              </a:rPr>
              <a:t>api's</a:t>
            </a:r>
            <a:r>
              <a:rPr lang="en-US" dirty="0">
                <a:cs typeface="Calibri"/>
              </a:rPr>
              <a:t> static URL is acquired and using the response library, converted into a json object. The object was normalized and stored in a dictionary.</a:t>
            </a:r>
          </a:p>
          <a:p>
            <a:r>
              <a:rPr lang="en-US" dirty="0">
                <a:cs typeface="Calibri"/>
              </a:rPr>
              <a:t>Using the created functions, the dictionary was extracted and stored in the dataframe.</a:t>
            </a:r>
          </a:p>
          <a:p>
            <a:r>
              <a:rPr lang="en-US" dirty="0">
                <a:cs typeface="Calibri"/>
              </a:rPr>
              <a:t>The data was filtered to only include Falcon9 launches.</a:t>
            </a:r>
          </a:p>
          <a:p>
            <a:r>
              <a:rPr lang="en-US" dirty="0">
                <a:cs typeface="Calibri"/>
              </a:rPr>
              <a:t>Columns having null values as provided by site were removed to prevent errors.</a:t>
            </a:r>
          </a:p>
          <a:p>
            <a:r>
              <a:rPr lang="en-US" dirty="0">
                <a:cs typeface="Calibri"/>
              </a:rPr>
              <a:t>Data was saved into a csv file.</a:t>
            </a:r>
          </a:p>
        </p:txBody>
      </p:sp>
      <p:sp>
        <p:nvSpPr>
          <p:cNvPr id="5" name="Flowchart: Process 4">
            <a:extLst>
              <a:ext uri="{FF2B5EF4-FFF2-40B4-BE49-F238E27FC236}">
                <a16:creationId xmlns:a16="http://schemas.microsoft.com/office/drawing/2014/main" id="{591F99B3-9A0A-4FD9-B295-BF424A99FFAF}"/>
              </a:ext>
            </a:extLst>
          </p:cNvPr>
          <p:cNvSpPr/>
          <p:nvPr/>
        </p:nvSpPr>
        <p:spPr>
          <a:xfrm>
            <a:off x="5996281" y="366304"/>
            <a:ext cx="5653851" cy="611481"/>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err="1">
                <a:solidFill>
                  <a:schemeClr val="tx1"/>
                </a:solidFill>
                <a:latin typeface="Consolas"/>
                <a:cs typeface="Calibri"/>
              </a:rPr>
              <a:t>static_json_url</a:t>
            </a:r>
            <a:r>
              <a:rPr lang="en-US" sz="1200" b="1" dirty="0">
                <a:solidFill>
                  <a:schemeClr val="tx1"/>
                </a:solidFill>
                <a:latin typeface="Consolas"/>
                <a:cs typeface="Calibri"/>
              </a:rPr>
              <a:t>='https://cf-courses-data.s3.us.cloud-object-storage.appdomain.cloud/IBM-DS0321EN-SkillsNetwork/datasets/</a:t>
            </a:r>
            <a:r>
              <a:rPr lang="en-US" sz="1200" b="1" dirty="0" err="1">
                <a:solidFill>
                  <a:schemeClr val="tx1"/>
                </a:solidFill>
                <a:latin typeface="Consolas"/>
                <a:cs typeface="Calibri"/>
              </a:rPr>
              <a:t>API_call_spacex_api.json</a:t>
            </a:r>
            <a:r>
              <a:rPr lang="en-US" sz="1200" b="1" dirty="0">
                <a:solidFill>
                  <a:schemeClr val="tx1"/>
                </a:solidFill>
                <a:latin typeface="Consolas"/>
                <a:cs typeface="Calibri"/>
              </a:rPr>
              <a:t>'</a:t>
            </a:r>
            <a:endParaRPr lang="en-US" b="1" dirty="0">
              <a:solidFill>
                <a:schemeClr val="tx1"/>
              </a:solidFill>
            </a:endParaRPr>
          </a:p>
        </p:txBody>
      </p:sp>
      <p:sp>
        <p:nvSpPr>
          <p:cNvPr id="6" name="Arrow: Down 5">
            <a:extLst>
              <a:ext uri="{FF2B5EF4-FFF2-40B4-BE49-F238E27FC236}">
                <a16:creationId xmlns:a16="http://schemas.microsoft.com/office/drawing/2014/main" id="{D1925DF5-E157-4691-8B14-91E011BA0821}"/>
              </a:ext>
            </a:extLst>
          </p:cNvPr>
          <p:cNvSpPr/>
          <p:nvPr/>
        </p:nvSpPr>
        <p:spPr>
          <a:xfrm>
            <a:off x="6984336" y="975411"/>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id="{98B37C9A-AECF-4AAA-A3BD-65E18D823E3F}"/>
              </a:ext>
            </a:extLst>
          </p:cNvPr>
          <p:cNvSpPr/>
          <p:nvPr/>
        </p:nvSpPr>
        <p:spPr>
          <a:xfrm>
            <a:off x="5996281" y="1391711"/>
            <a:ext cx="3471333" cy="611481"/>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200" b="1" dirty="0" err="1">
                <a:solidFill>
                  <a:schemeClr val="tx1"/>
                </a:solidFill>
                <a:latin typeface="Consolas"/>
                <a:cs typeface="Calibri"/>
              </a:rPr>
              <a:t>api</a:t>
            </a:r>
            <a:r>
              <a:rPr lang="en-US" sz="1200" b="1" dirty="0">
                <a:solidFill>
                  <a:schemeClr val="tx1"/>
                </a:solidFill>
                <a:latin typeface="Consolas"/>
                <a:cs typeface="Calibri"/>
              </a:rPr>
              <a:t> called and data requested:</a:t>
            </a:r>
            <a:endParaRPr lang="en-US" b="1">
              <a:solidFill>
                <a:schemeClr val="tx1"/>
              </a:solidFill>
              <a:cs typeface="Calibri"/>
            </a:endParaRPr>
          </a:p>
          <a:p>
            <a:pPr algn="ctr"/>
            <a:r>
              <a:rPr lang="en-US" sz="1200" b="1" dirty="0">
                <a:solidFill>
                  <a:schemeClr val="tx1"/>
                </a:solidFill>
                <a:latin typeface="Consolas"/>
                <a:cs typeface="Calibri"/>
              </a:rPr>
              <a:t>response = </a:t>
            </a:r>
            <a:r>
              <a:rPr lang="en-US" sz="1200" b="1" dirty="0" err="1">
                <a:solidFill>
                  <a:schemeClr val="tx1"/>
                </a:solidFill>
                <a:latin typeface="Consolas"/>
                <a:cs typeface="Calibri"/>
              </a:rPr>
              <a:t>requests.get</a:t>
            </a:r>
            <a:r>
              <a:rPr lang="en-US" sz="1200" b="1" dirty="0">
                <a:solidFill>
                  <a:schemeClr val="tx1"/>
                </a:solidFill>
                <a:latin typeface="Consolas"/>
                <a:cs typeface="Calibri"/>
              </a:rPr>
              <a:t>(</a:t>
            </a:r>
            <a:r>
              <a:rPr lang="en-US" sz="1200" b="1" dirty="0" err="1">
                <a:solidFill>
                  <a:schemeClr val="tx1"/>
                </a:solidFill>
                <a:latin typeface="Consolas"/>
                <a:cs typeface="Calibri"/>
              </a:rPr>
              <a:t>spacex_url</a:t>
            </a:r>
            <a:r>
              <a:rPr lang="en-US" sz="1200" b="1" dirty="0">
                <a:solidFill>
                  <a:schemeClr val="tx1"/>
                </a:solidFill>
                <a:latin typeface="Consolas"/>
                <a:cs typeface="Calibri"/>
              </a:rPr>
              <a:t>)</a:t>
            </a:r>
            <a:endParaRPr lang="en-US" b="1" dirty="0">
              <a:solidFill>
                <a:schemeClr val="tx1"/>
              </a:solidFill>
            </a:endParaRPr>
          </a:p>
        </p:txBody>
      </p:sp>
      <p:sp>
        <p:nvSpPr>
          <p:cNvPr id="8" name="Arrow: Down 7">
            <a:extLst>
              <a:ext uri="{FF2B5EF4-FFF2-40B4-BE49-F238E27FC236}">
                <a16:creationId xmlns:a16="http://schemas.microsoft.com/office/drawing/2014/main" id="{C014E7D0-182C-4415-87EE-582E2A84E9A8}"/>
              </a:ext>
            </a:extLst>
          </p:cNvPr>
          <p:cNvSpPr/>
          <p:nvPr/>
        </p:nvSpPr>
        <p:spPr>
          <a:xfrm>
            <a:off x="6984336" y="2000818"/>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a:extLst>
              <a:ext uri="{FF2B5EF4-FFF2-40B4-BE49-F238E27FC236}">
                <a16:creationId xmlns:a16="http://schemas.microsoft.com/office/drawing/2014/main" id="{37D6B26D-4BA1-4BF5-ACF1-D455C5535AE1}"/>
              </a:ext>
            </a:extLst>
          </p:cNvPr>
          <p:cNvSpPr/>
          <p:nvPr/>
        </p:nvSpPr>
        <p:spPr>
          <a:xfrm>
            <a:off x="5996281" y="2417118"/>
            <a:ext cx="3471333" cy="517407"/>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Data stored in pandas </a:t>
            </a:r>
            <a:r>
              <a:rPr lang="en-US" sz="1200" b="1" dirty="0" err="1">
                <a:solidFill>
                  <a:schemeClr val="tx1"/>
                </a:solidFill>
                <a:latin typeface="Consolas"/>
                <a:cs typeface="Calibri"/>
              </a:rPr>
              <a:t>dataframe</a:t>
            </a:r>
            <a:r>
              <a:rPr lang="en-US" sz="1200" b="1" dirty="0">
                <a:solidFill>
                  <a:schemeClr val="tx1"/>
                </a:solidFill>
                <a:latin typeface="Consolas"/>
                <a:cs typeface="Calibri"/>
              </a:rPr>
              <a:t>:</a:t>
            </a:r>
            <a:endParaRPr lang="en-US" b="1">
              <a:solidFill>
                <a:schemeClr val="tx1"/>
              </a:solidFill>
              <a:latin typeface="Calibri" panose="020F0502020204030204"/>
              <a:cs typeface="Calibri"/>
            </a:endParaRPr>
          </a:p>
          <a:p>
            <a:pPr algn="ctr"/>
            <a:r>
              <a:rPr lang="en-US" sz="1200" b="1" dirty="0">
                <a:solidFill>
                  <a:schemeClr val="tx1"/>
                </a:solidFill>
                <a:latin typeface="Consolas"/>
                <a:cs typeface="Calibri"/>
              </a:rPr>
              <a:t>data=</a:t>
            </a:r>
            <a:r>
              <a:rPr lang="en-US" sz="1200" b="1" dirty="0" err="1">
                <a:solidFill>
                  <a:schemeClr val="tx1"/>
                </a:solidFill>
                <a:latin typeface="Consolas"/>
                <a:cs typeface="Calibri"/>
              </a:rPr>
              <a:t>pd.json_normalize</a:t>
            </a:r>
            <a:r>
              <a:rPr lang="en-US" sz="1200" b="1" dirty="0">
                <a:solidFill>
                  <a:schemeClr val="tx1"/>
                </a:solidFill>
                <a:latin typeface="Consolas"/>
                <a:cs typeface="Calibri"/>
              </a:rPr>
              <a:t>(</a:t>
            </a:r>
            <a:r>
              <a:rPr lang="en-US" sz="1200" b="1" dirty="0" err="1">
                <a:solidFill>
                  <a:schemeClr val="tx1"/>
                </a:solidFill>
                <a:latin typeface="Consolas"/>
                <a:cs typeface="Calibri"/>
              </a:rPr>
              <a:t>response.json</a:t>
            </a:r>
            <a:r>
              <a:rPr lang="en-US" sz="1200" b="1" dirty="0">
                <a:solidFill>
                  <a:schemeClr val="tx1"/>
                </a:solidFill>
                <a:latin typeface="Consolas"/>
                <a:cs typeface="Calibri"/>
              </a:rPr>
              <a:t>())</a:t>
            </a:r>
            <a:endParaRPr lang="en-US" dirty="0">
              <a:solidFill>
                <a:schemeClr val="tx1"/>
              </a:solidFill>
              <a:cs typeface="Calibri" panose="020F0502020204030204"/>
            </a:endParaRPr>
          </a:p>
          <a:p>
            <a:pPr algn="ctr"/>
            <a:endParaRPr lang="en-US" sz="1200" dirty="0">
              <a:latin typeface="Consolas"/>
              <a:cs typeface="Calibri"/>
            </a:endParaRPr>
          </a:p>
        </p:txBody>
      </p:sp>
      <p:sp>
        <p:nvSpPr>
          <p:cNvPr id="11" name="Arrow: Down 10">
            <a:extLst>
              <a:ext uri="{FF2B5EF4-FFF2-40B4-BE49-F238E27FC236}">
                <a16:creationId xmlns:a16="http://schemas.microsoft.com/office/drawing/2014/main" id="{AEB2C921-4B09-4E4A-AB91-CA23AEE73E09}"/>
              </a:ext>
            </a:extLst>
          </p:cNvPr>
          <p:cNvSpPr/>
          <p:nvPr/>
        </p:nvSpPr>
        <p:spPr>
          <a:xfrm>
            <a:off x="6984336" y="2932151"/>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ocess 11">
            <a:extLst>
              <a:ext uri="{FF2B5EF4-FFF2-40B4-BE49-F238E27FC236}">
                <a16:creationId xmlns:a16="http://schemas.microsoft.com/office/drawing/2014/main" id="{A48A6935-2AD4-4FFF-B4C5-56BCCEB8F6B8}"/>
              </a:ext>
            </a:extLst>
          </p:cNvPr>
          <p:cNvSpPr/>
          <p:nvPr/>
        </p:nvSpPr>
        <p:spPr>
          <a:xfrm>
            <a:off x="5958651" y="3348451"/>
            <a:ext cx="3556000" cy="517407"/>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Data stored in pandas </a:t>
            </a:r>
            <a:r>
              <a:rPr lang="en-US" sz="1200" b="1" dirty="0" err="1">
                <a:solidFill>
                  <a:schemeClr val="tx1"/>
                </a:solidFill>
                <a:latin typeface="Consolas"/>
                <a:cs typeface="Calibri"/>
              </a:rPr>
              <a:t>dataframe</a:t>
            </a:r>
            <a:r>
              <a:rPr lang="en-US" sz="1200" b="1" dirty="0">
                <a:solidFill>
                  <a:schemeClr val="tx1"/>
                </a:solidFill>
                <a:latin typeface="Consolas"/>
                <a:cs typeface="Calibri"/>
              </a:rPr>
              <a:t>:</a:t>
            </a:r>
            <a:endParaRPr lang="en-US" b="1">
              <a:solidFill>
                <a:schemeClr val="tx1"/>
              </a:solidFill>
              <a:latin typeface="Calibri" panose="020F0502020204030204"/>
              <a:cs typeface="Calibri"/>
            </a:endParaRPr>
          </a:p>
          <a:p>
            <a:pPr algn="ctr"/>
            <a:r>
              <a:rPr lang="en-US" sz="1200" b="1" dirty="0">
                <a:solidFill>
                  <a:schemeClr val="tx1"/>
                </a:solidFill>
                <a:latin typeface="Consolas"/>
                <a:cs typeface="Calibri"/>
              </a:rPr>
              <a:t>data=</a:t>
            </a:r>
            <a:r>
              <a:rPr lang="en-US" sz="1200" b="1" dirty="0" err="1">
                <a:solidFill>
                  <a:schemeClr val="tx1"/>
                </a:solidFill>
                <a:latin typeface="Consolas"/>
                <a:cs typeface="Calibri"/>
              </a:rPr>
              <a:t>pd.json_normalize</a:t>
            </a:r>
            <a:r>
              <a:rPr lang="en-US" sz="1200" b="1" dirty="0">
                <a:solidFill>
                  <a:schemeClr val="tx1"/>
                </a:solidFill>
                <a:latin typeface="Consolas"/>
                <a:cs typeface="Calibri"/>
              </a:rPr>
              <a:t>(</a:t>
            </a:r>
            <a:r>
              <a:rPr lang="en-US" sz="1200" b="1" dirty="0" err="1">
                <a:solidFill>
                  <a:schemeClr val="tx1"/>
                </a:solidFill>
                <a:latin typeface="Consolas"/>
                <a:cs typeface="Calibri"/>
              </a:rPr>
              <a:t>response.json</a:t>
            </a:r>
            <a:r>
              <a:rPr lang="en-US" sz="1200" b="1" dirty="0">
                <a:solidFill>
                  <a:schemeClr val="tx1"/>
                </a:solidFill>
                <a:latin typeface="Consolas"/>
                <a:cs typeface="Calibri"/>
              </a:rPr>
              <a:t>())</a:t>
            </a:r>
            <a:endParaRPr lang="en-US" b="1" dirty="0">
              <a:solidFill>
                <a:schemeClr val="tx1"/>
              </a:solidFill>
            </a:endParaRPr>
          </a:p>
          <a:p>
            <a:pPr algn="ctr"/>
            <a:endParaRPr lang="en-US" sz="1200" dirty="0">
              <a:latin typeface="Consolas"/>
              <a:cs typeface="Calibri"/>
            </a:endParaRPr>
          </a:p>
        </p:txBody>
      </p:sp>
      <p:sp>
        <p:nvSpPr>
          <p:cNvPr id="13" name="Flowchart: Process 12">
            <a:extLst>
              <a:ext uri="{FF2B5EF4-FFF2-40B4-BE49-F238E27FC236}">
                <a16:creationId xmlns:a16="http://schemas.microsoft.com/office/drawing/2014/main" id="{81B6BEF1-C30E-4ED3-9E77-879CA4929E7E}"/>
              </a:ext>
            </a:extLst>
          </p:cNvPr>
          <p:cNvSpPr/>
          <p:nvPr/>
        </p:nvSpPr>
        <p:spPr>
          <a:xfrm>
            <a:off x="5996281" y="4279784"/>
            <a:ext cx="3471333" cy="291630"/>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Data sliced according to </a:t>
            </a:r>
            <a:r>
              <a:rPr lang="en-US" sz="1200" b="1" dirty="0" err="1">
                <a:solidFill>
                  <a:schemeClr val="tx1"/>
                </a:solidFill>
                <a:latin typeface="Consolas"/>
                <a:cs typeface="Calibri"/>
              </a:rPr>
              <a:t>requiremnt</a:t>
            </a:r>
          </a:p>
          <a:p>
            <a:pPr algn="ctr"/>
            <a:endParaRPr lang="en-US" sz="1200" dirty="0">
              <a:latin typeface="Consolas"/>
              <a:cs typeface="Calibri"/>
            </a:endParaRPr>
          </a:p>
        </p:txBody>
      </p:sp>
      <p:sp>
        <p:nvSpPr>
          <p:cNvPr id="14" name="Arrow: Down 13">
            <a:extLst>
              <a:ext uri="{FF2B5EF4-FFF2-40B4-BE49-F238E27FC236}">
                <a16:creationId xmlns:a16="http://schemas.microsoft.com/office/drawing/2014/main" id="{0D9DDAAC-1615-4704-8FF0-852130FD3141}"/>
              </a:ext>
            </a:extLst>
          </p:cNvPr>
          <p:cNvSpPr/>
          <p:nvPr/>
        </p:nvSpPr>
        <p:spPr>
          <a:xfrm>
            <a:off x="6937299" y="3863484"/>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6AA6BA25-4A39-4608-9ECD-D8A167FBCA61}"/>
              </a:ext>
            </a:extLst>
          </p:cNvPr>
          <p:cNvSpPr/>
          <p:nvPr/>
        </p:nvSpPr>
        <p:spPr>
          <a:xfrm>
            <a:off x="6899669" y="4569039"/>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rocess 18">
            <a:extLst>
              <a:ext uri="{FF2B5EF4-FFF2-40B4-BE49-F238E27FC236}">
                <a16:creationId xmlns:a16="http://schemas.microsoft.com/office/drawing/2014/main" id="{9137C83B-C7C8-4179-9976-C0F2C8BB7FDC}"/>
              </a:ext>
            </a:extLst>
          </p:cNvPr>
          <p:cNvSpPr/>
          <p:nvPr/>
        </p:nvSpPr>
        <p:spPr>
          <a:xfrm>
            <a:off x="5977466" y="5041784"/>
            <a:ext cx="3471333" cy="442148"/>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Dictionary created and data stored for </a:t>
            </a:r>
            <a:r>
              <a:rPr lang="en-US" sz="1200" b="1" dirty="0" err="1">
                <a:solidFill>
                  <a:schemeClr val="tx1"/>
                </a:solidFill>
                <a:latin typeface="Consolas"/>
                <a:cs typeface="Calibri"/>
              </a:rPr>
              <a:t>dataframe</a:t>
            </a:r>
            <a:r>
              <a:rPr lang="en-US" sz="1200" b="1" dirty="0">
                <a:solidFill>
                  <a:schemeClr val="tx1"/>
                </a:solidFill>
                <a:latin typeface="Consolas"/>
                <a:cs typeface="Calibri"/>
              </a:rPr>
              <a:t> creation</a:t>
            </a:r>
            <a:r>
              <a:rPr lang="en-US" sz="1200" dirty="0">
                <a:ea typeface="+mn-lt"/>
                <a:cs typeface="+mn-lt"/>
              </a:rPr>
              <a:t>  </a:t>
            </a:r>
            <a:endParaRPr lang="en-US" sz="1200" b="1" dirty="0">
              <a:solidFill>
                <a:schemeClr val="tx1"/>
              </a:solidFill>
              <a:latin typeface="Consolas"/>
              <a:cs typeface="Calibri"/>
            </a:endParaRPr>
          </a:p>
          <a:p>
            <a:pPr algn="ctr"/>
            <a:endParaRPr lang="en-US" sz="1200" dirty="0">
              <a:latin typeface="Consolas"/>
              <a:cs typeface="Calibri"/>
            </a:endParaRPr>
          </a:p>
        </p:txBody>
      </p:sp>
      <p:sp>
        <p:nvSpPr>
          <p:cNvPr id="20" name="Arrow: Down 19">
            <a:extLst>
              <a:ext uri="{FF2B5EF4-FFF2-40B4-BE49-F238E27FC236}">
                <a16:creationId xmlns:a16="http://schemas.microsoft.com/office/drawing/2014/main" id="{3D0B7C09-E821-45A7-9E9E-79585870F75A}"/>
              </a:ext>
            </a:extLst>
          </p:cNvPr>
          <p:cNvSpPr/>
          <p:nvPr/>
        </p:nvSpPr>
        <p:spPr>
          <a:xfrm rot="16200000">
            <a:off x="9571373" y="5001780"/>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Process 21">
            <a:extLst>
              <a:ext uri="{FF2B5EF4-FFF2-40B4-BE49-F238E27FC236}">
                <a16:creationId xmlns:a16="http://schemas.microsoft.com/office/drawing/2014/main" id="{DBAEBEE0-63B2-4935-AF64-799AB7326AAD}"/>
              </a:ext>
            </a:extLst>
          </p:cNvPr>
          <p:cNvSpPr/>
          <p:nvPr/>
        </p:nvSpPr>
        <p:spPr>
          <a:xfrm>
            <a:off x="9872132" y="4985339"/>
            <a:ext cx="2032000" cy="442148"/>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Data filtered for Falcon9</a:t>
            </a:r>
            <a:endParaRPr lang="en-US" dirty="0">
              <a:solidFill>
                <a:schemeClr val="tx1"/>
              </a:solidFill>
            </a:endParaRPr>
          </a:p>
          <a:p>
            <a:pPr algn="ctr"/>
            <a:endParaRPr lang="en-US" sz="1200" dirty="0">
              <a:latin typeface="Consolas"/>
              <a:cs typeface="Calibri"/>
            </a:endParaRPr>
          </a:p>
        </p:txBody>
      </p:sp>
      <p:sp>
        <p:nvSpPr>
          <p:cNvPr id="23" name="Arrow: Down 22">
            <a:extLst>
              <a:ext uri="{FF2B5EF4-FFF2-40B4-BE49-F238E27FC236}">
                <a16:creationId xmlns:a16="http://schemas.microsoft.com/office/drawing/2014/main" id="{FFE8E560-3EB8-4266-BD38-075FD741C7E8}"/>
              </a:ext>
            </a:extLst>
          </p:cNvPr>
          <p:cNvSpPr/>
          <p:nvPr/>
        </p:nvSpPr>
        <p:spPr>
          <a:xfrm rot="10800000">
            <a:off x="10643817" y="4569038"/>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Process 23">
            <a:extLst>
              <a:ext uri="{FF2B5EF4-FFF2-40B4-BE49-F238E27FC236}">
                <a16:creationId xmlns:a16="http://schemas.microsoft.com/office/drawing/2014/main" id="{BBBBB465-9E5C-4391-886A-1A0095E0B4AD}"/>
              </a:ext>
            </a:extLst>
          </p:cNvPr>
          <p:cNvSpPr/>
          <p:nvPr/>
        </p:nvSpPr>
        <p:spPr>
          <a:xfrm>
            <a:off x="9778058" y="4129264"/>
            <a:ext cx="2032000" cy="442148"/>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Missing Values deleted</a:t>
            </a:r>
            <a:endParaRPr lang="en-US" dirty="0">
              <a:solidFill>
                <a:schemeClr val="tx1"/>
              </a:solidFill>
            </a:endParaRPr>
          </a:p>
          <a:p>
            <a:pPr algn="ctr"/>
            <a:endParaRPr lang="en-US" sz="1200" dirty="0">
              <a:latin typeface="Consolas"/>
              <a:cs typeface="Calibri"/>
            </a:endParaRPr>
          </a:p>
        </p:txBody>
      </p:sp>
      <p:sp>
        <p:nvSpPr>
          <p:cNvPr id="25" name="TextBox 24">
            <a:extLst>
              <a:ext uri="{FF2B5EF4-FFF2-40B4-BE49-F238E27FC236}">
                <a16:creationId xmlns:a16="http://schemas.microsoft.com/office/drawing/2014/main" id="{9E931D04-C8F2-4767-AF33-F06C7092F6CB}"/>
              </a:ext>
            </a:extLst>
          </p:cNvPr>
          <p:cNvSpPr txBox="1"/>
          <p:nvPr/>
        </p:nvSpPr>
        <p:spPr>
          <a:xfrm>
            <a:off x="208845" y="5937956"/>
            <a:ext cx="116614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Github</a:t>
            </a:r>
            <a:r>
              <a:rPr lang="en-US" dirty="0"/>
              <a:t> link: </a:t>
            </a:r>
            <a:r>
              <a:rPr lang="en-US" dirty="0">
                <a:solidFill>
                  <a:schemeClr val="accent5">
                    <a:lumMod val="20000"/>
                    <a:lumOff val="80000"/>
                  </a:schemeClr>
                </a:solidFill>
                <a:ea typeface="+mn-lt"/>
                <a:cs typeface="+mn-lt"/>
                <a:hlinkClick r:id="rId2">
                  <a:extLst>
                    <a:ext uri="{A12FA001-AC4F-418D-AE19-62706E023703}">
                      <ahyp:hlinkClr xmlns:ahyp="http://schemas.microsoft.com/office/drawing/2018/hyperlinkcolor" val="tx"/>
                    </a:ext>
                  </a:extLst>
                </a:hlinkClick>
              </a:rPr>
              <a:t>DATA-SCIENCE-Capstone-Project/jupyter-labs-spacex-data-collection-api.ipynb at master · abhinandan991/DATA-SCIENCE-Capstone-Project (github.com)</a:t>
            </a:r>
            <a:endParaRPr lang="en-US" dirty="0">
              <a:solidFill>
                <a:schemeClr val="accent5">
                  <a:lumMod val="20000"/>
                  <a:lumOff val="80000"/>
                </a:schemeClr>
              </a:solidFill>
            </a:endParaRPr>
          </a:p>
        </p:txBody>
      </p:sp>
    </p:spTree>
    <p:extLst>
      <p:ext uri="{BB962C8B-B14F-4D97-AF65-F5344CB8AC3E}">
        <p14:creationId xmlns:p14="http://schemas.microsoft.com/office/powerpoint/2010/main" val="1382642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57D7-5C5D-40A3-8F7D-EC461B7F847E}"/>
              </a:ext>
            </a:extLst>
          </p:cNvPr>
          <p:cNvSpPr>
            <a:spLocks noGrp="1"/>
          </p:cNvSpPr>
          <p:nvPr>
            <p:ph type="title"/>
          </p:nvPr>
        </p:nvSpPr>
        <p:spPr>
          <a:xfrm>
            <a:off x="375355" y="126999"/>
            <a:ext cx="6004513" cy="2575748"/>
          </a:xfrm>
        </p:spPr>
        <p:txBody>
          <a:bodyPr vert="horz" lIns="91440" tIns="45720" rIns="91440" bIns="45720" rtlCol="0" anchor="ctr">
            <a:normAutofit/>
          </a:bodyPr>
          <a:lstStyle/>
          <a:p>
            <a:r>
              <a:rPr lang="en-US" sz="4000" b="1" u="sng" dirty="0">
                <a:latin typeface="Cambria"/>
                <a:ea typeface="Cambria"/>
                <a:cs typeface="Calibri Light"/>
              </a:rPr>
              <a:t>DATA COLLECTION</a:t>
            </a:r>
            <a:br>
              <a:rPr lang="en-US" sz="4000" b="1" u="sng" dirty="0">
                <a:latin typeface="Cambria"/>
                <a:ea typeface="Cambria"/>
                <a:cs typeface="Calibri Light"/>
              </a:rPr>
            </a:br>
            <a:r>
              <a:rPr lang="en-US" sz="3200" b="1" dirty="0">
                <a:latin typeface="Cambria"/>
                <a:ea typeface="Cambria"/>
                <a:cs typeface="Calibri Light"/>
              </a:rPr>
              <a:t>WEBSCRAPING</a:t>
            </a:r>
            <a:endParaRPr lang="en-US" sz="4000" b="1" u="sng" dirty="0">
              <a:latin typeface="Cambria"/>
              <a:ea typeface="Cambria"/>
            </a:endParaRPr>
          </a:p>
        </p:txBody>
      </p:sp>
      <p:sp>
        <p:nvSpPr>
          <p:cNvPr id="4" name="Text Placeholder 3">
            <a:extLst>
              <a:ext uri="{FF2B5EF4-FFF2-40B4-BE49-F238E27FC236}">
                <a16:creationId xmlns:a16="http://schemas.microsoft.com/office/drawing/2014/main" id="{AFB84E32-7F81-45FF-986D-953FB5716D27}"/>
              </a:ext>
            </a:extLst>
          </p:cNvPr>
          <p:cNvSpPr>
            <a:spLocks noGrp="1"/>
          </p:cNvSpPr>
          <p:nvPr>
            <p:ph type="body" sz="half" idx="2"/>
          </p:nvPr>
        </p:nvSpPr>
        <p:spPr>
          <a:xfrm>
            <a:off x="375357" y="2288823"/>
            <a:ext cx="5091994" cy="4453465"/>
          </a:xfrm>
        </p:spPr>
        <p:txBody>
          <a:bodyPr>
            <a:normAutofit/>
          </a:bodyPr>
          <a:lstStyle/>
          <a:p>
            <a:r>
              <a:rPr lang="en-US" dirty="0">
                <a:cs typeface="Calibri"/>
              </a:rPr>
              <a:t>Data was collected by scraping a web page. (web page called and the data converted to string) Python functions were set up to extract required specific information from the collected data.</a:t>
            </a:r>
          </a:p>
          <a:p>
            <a:r>
              <a:rPr lang="en-US" dirty="0">
                <a:cs typeface="Calibri"/>
              </a:rPr>
              <a:t>The webpage static URL was acquired and using the response library, converted into a json object. The object was converted to a string, parsed using python module </a:t>
            </a:r>
            <a:r>
              <a:rPr lang="en-US" dirty="0" err="1">
                <a:cs typeface="Calibri"/>
              </a:rPr>
              <a:t>BeautifulSoup</a:t>
            </a:r>
            <a:r>
              <a:rPr lang="en-US" dirty="0">
                <a:cs typeface="Calibri"/>
              </a:rPr>
              <a:t> and stored into a dictionary.</a:t>
            </a:r>
          </a:p>
          <a:p>
            <a:r>
              <a:rPr lang="en-US" dirty="0">
                <a:cs typeface="Calibri"/>
              </a:rPr>
              <a:t>The dictionary was extracted and stored in the dataframe.</a:t>
            </a:r>
          </a:p>
          <a:p>
            <a:r>
              <a:rPr lang="en-US" dirty="0">
                <a:cs typeface="Calibri"/>
              </a:rPr>
              <a:t>Data was saved into a csv file</a:t>
            </a:r>
          </a:p>
          <a:p>
            <a:endParaRPr lang="en-US" dirty="0">
              <a:cs typeface="Calibri"/>
            </a:endParaRPr>
          </a:p>
        </p:txBody>
      </p:sp>
      <p:sp>
        <p:nvSpPr>
          <p:cNvPr id="5" name="Flowchart: Process 4">
            <a:extLst>
              <a:ext uri="{FF2B5EF4-FFF2-40B4-BE49-F238E27FC236}">
                <a16:creationId xmlns:a16="http://schemas.microsoft.com/office/drawing/2014/main" id="{591F99B3-9A0A-4FD9-B295-BF424A99FFAF}"/>
              </a:ext>
            </a:extLst>
          </p:cNvPr>
          <p:cNvSpPr/>
          <p:nvPr/>
        </p:nvSpPr>
        <p:spPr>
          <a:xfrm>
            <a:off x="5996281" y="657934"/>
            <a:ext cx="5653851" cy="611481"/>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200" b="1" dirty="0" err="1">
                <a:solidFill>
                  <a:schemeClr val="tx1"/>
                </a:solidFill>
                <a:latin typeface="Consolas"/>
                <a:cs typeface="Calibri"/>
              </a:rPr>
              <a:t>static_json_url</a:t>
            </a:r>
            <a:r>
              <a:rPr lang="en-US" sz="1200" b="1" dirty="0">
                <a:solidFill>
                  <a:schemeClr val="tx1"/>
                </a:solidFill>
                <a:latin typeface="Consolas"/>
                <a:cs typeface="Calibri"/>
              </a:rPr>
              <a:t>=</a:t>
            </a:r>
            <a:r>
              <a:rPr lang="en-US" sz="1200" b="1" dirty="0">
                <a:solidFill>
                  <a:schemeClr val="tx1"/>
                </a:solidFill>
                <a:ea typeface="+mn-lt"/>
                <a:cs typeface="+mn-lt"/>
              </a:rPr>
              <a:t>"https://en.wikipedia.org/w/</a:t>
            </a:r>
            <a:r>
              <a:rPr lang="en-US" sz="1200" b="1" dirty="0" err="1">
                <a:solidFill>
                  <a:schemeClr val="tx1"/>
                </a:solidFill>
                <a:ea typeface="+mn-lt"/>
                <a:cs typeface="+mn-lt"/>
              </a:rPr>
              <a:t>index.php?title</a:t>
            </a:r>
            <a:r>
              <a:rPr lang="en-US" sz="1200" b="1" dirty="0">
                <a:solidFill>
                  <a:schemeClr val="tx1"/>
                </a:solidFill>
                <a:ea typeface="+mn-lt"/>
                <a:cs typeface="+mn-lt"/>
              </a:rPr>
              <a:t>=List_of_Falcon_9_and_Falcon_Heavy_launches&amp;oldid=1027686922"</a:t>
            </a:r>
          </a:p>
        </p:txBody>
      </p:sp>
      <p:sp>
        <p:nvSpPr>
          <p:cNvPr id="6" name="Arrow: Down 5">
            <a:extLst>
              <a:ext uri="{FF2B5EF4-FFF2-40B4-BE49-F238E27FC236}">
                <a16:creationId xmlns:a16="http://schemas.microsoft.com/office/drawing/2014/main" id="{D1925DF5-E157-4691-8B14-91E011BA0821}"/>
              </a:ext>
            </a:extLst>
          </p:cNvPr>
          <p:cNvSpPr/>
          <p:nvPr/>
        </p:nvSpPr>
        <p:spPr>
          <a:xfrm>
            <a:off x="8527150" y="1267041"/>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id="{98B37C9A-AECF-4AAA-A3BD-65E18D823E3F}"/>
              </a:ext>
            </a:extLst>
          </p:cNvPr>
          <p:cNvSpPr/>
          <p:nvPr/>
        </p:nvSpPr>
        <p:spPr>
          <a:xfrm>
            <a:off x="7068726" y="1683341"/>
            <a:ext cx="3471333" cy="611481"/>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200" b="1" dirty="0" err="1">
                <a:solidFill>
                  <a:schemeClr val="tx1"/>
                </a:solidFill>
                <a:latin typeface="Consolas"/>
                <a:cs typeface="Calibri"/>
              </a:rPr>
              <a:t>api</a:t>
            </a:r>
            <a:r>
              <a:rPr lang="en-US" sz="1200" b="1" dirty="0">
                <a:solidFill>
                  <a:schemeClr val="tx1"/>
                </a:solidFill>
                <a:latin typeface="Consolas"/>
                <a:cs typeface="Calibri"/>
              </a:rPr>
              <a:t> called and data requested:</a:t>
            </a:r>
            <a:endParaRPr lang="en-US" b="1">
              <a:solidFill>
                <a:schemeClr val="tx1"/>
              </a:solidFill>
              <a:cs typeface="Calibri"/>
            </a:endParaRPr>
          </a:p>
          <a:p>
            <a:pPr algn="ctr"/>
            <a:r>
              <a:rPr lang="en-US" sz="1200" b="1" dirty="0">
                <a:solidFill>
                  <a:schemeClr val="tx1"/>
                </a:solidFill>
                <a:latin typeface="Consolas"/>
                <a:cs typeface="Calibri"/>
              </a:rPr>
              <a:t>response=</a:t>
            </a:r>
            <a:r>
              <a:rPr lang="en-US" sz="1200" b="1" dirty="0" err="1">
                <a:solidFill>
                  <a:schemeClr val="tx1"/>
                </a:solidFill>
                <a:latin typeface="Consolas"/>
                <a:cs typeface="Calibri"/>
              </a:rPr>
              <a:t>requests.get</a:t>
            </a:r>
            <a:r>
              <a:rPr lang="en-US" sz="1200" b="1" dirty="0">
                <a:solidFill>
                  <a:schemeClr val="tx1"/>
                </a:solidFill>
                <a:latin typeface="Consolas"/>
                <a:cs typeface="Calibri"/>
              </a:rPr>
              <a:t>(</a:t>
            </a:r>
            <a:r>
              <a:rPr lang="en-US" sz="1200" b="1" dirty="0" err="1">
                <a:solidFill>
                  <a:schemeClr val="tx1"/>
                </a:solidFill>
                <a:latin typeface="Consolas"/>
                <a:cs typeface="Calibri"/>
              </a:rPr>
              <a:t>static_url</a:t>
            </a:r>
            <a:r>
              <a:rPr lang="en-US" sz="1200" b="1" dirty="0">
                <a:solidFill>
                  <a:schemeClr val="tx1"/>
                </a:solidFill>
                <a:latin typeface="Consolas"/>
                <a:cs typeface="Calibri"/>
              </a:rPr>
              <a:t>).text</a:t>
            </a:r>
            <a:endParaRPr lang="en-US" b="1">
              <a:solidFill>
                <a:schemeClr val="tx1"/>
              </a:solidFill>
              <a:cs typeface="Calibri"/>
            </a:endParaRPr>
          </a:p>
        </p:txBody>
      </p:sp>
      <p:sp>
        <p:nvSpPr>
          <p:cNvPr id="8" name="Arrow: Down 7">
            <a:extLst>
              <a:ext uri="{FF2B5EF4-FFF2-40B4-BE49-F238E27FC236}">
                <a16:creationId xmlns:a16="http://schemas.microsoft.com/office/drawing/2014/main" id="{C014E7D0-182C-4415-87EE-582E2A84E9A8}"/>
              </a:ext>
            </a:extLst>
          </p:cNvPr>
          <p:cNvSpPr/>
          <p:nvPr/>
        </p:nvSpPr>
        <p:spPr>
          <a:xfrm>
            <a:off x="8593003" y="2292448"/>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a:extLst>
              <a:ext uri="{FF2B5EF4-FFF2-40B4-BE49-F238E27FC236}">
                <a16:creationId xmlns:a16="http://schemas.microsoft.com/office/drawing/2014/main" id="{37D6B26D-4BA1-4BF5-ACF1-D455C5535AE1}"/>
              </a:ext>
            </a:extLst>
          </p:cNvPr>
          <p:cNvSpPr/>
          <p:nvPr/>
        </p:nvSpPr>
        <p:spPr>
          <a:xfrm>
            <a:off x="7153393" y="2708748"/>
            <a:ext cx="3471333" cy="517407"/>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Data parsed:</a:t>
            </a:r>
            <a:endParaRPr lang="en-US">
              <a:solidFill>
                <a:schemeClr val="tx1"/>
              </a:solidFill>
              <a:latin typeface="Calibri" panose="020F0502020204030204"/>
              <a:cs typeface="Calibri"/>
            </a:endParaRPr>
          </a:p>
          <a:p>
            <a:pPr algn="ctr"/>
            <a:r>
              <a:rPr lang="en-US" sz="1200" b="1" dirty="0">
                <a:solidFill>
                  <a:schemeClr val="tx1"/>
                </a:solidFill>
                <a:latin typeface="Consolas"/>
                <a:cs typeface="Calibri"/>
              </a:rPr>
              <a:t>soup=</a:t>
            </a:r>
            <a:r>
              <a:rPr lang="en-US" sz="1200" b="1" dirty="0" err="1">
                <a:solidFill>
                  <a:schemeClr val="tx1"/>
                </a:solidFill>
                <a:latin typeface="Consolas"/>
                <a:cs typeface="Calibri"/>
              </a:rPr>
              <a:t>BeautifulSoup</a:t>
            </a:r>
            <a:r>
              <a:rPr lang="en-US" sz="1200" b="1" dirty="0">
                <a:solidFill>
                  <a:schemeClr val="tx1"/>
                </a:solidFill>
                <a:latin typeface="Consolas"/>
                <a:cs typeface="Calibri"/>
              </a:rPr>
              <a:t>(response,"html5lib")</a:t>
            </a:r>
            <a:endParaRPr lang="en-US" b="1">
              <a:solidFill>
                <a:schemeClr val="tx1"/>
              </a:solidFill>
              <a:cs typeface="Calibri"/>
            </a:endParaRPr>
          </a:p>
        </p:txBody>
      </p:sp>
      <p:sp>
        <p:nvSpPr>
          <p:cNvPr id="11" name="Arrow: Down 10">
            <a:extLst>
              <a:ext uri="{FF2B5EF4-FFF2-40B4-BE49-F238E27FC236}">
                <a16:creationId xmlns:a16="http://schemas.microsoft.com/office/drawing/2014/main" id="{AEB2C921-4B09-4E4A-AB91-CA23AEE73E09}"/>
              </a:ext>
            </a:extLst>
          </p:cNvPr>
          <p:cNvSpPr/>
          <p:nvPr/>
        </p:nvSpPr>
        <p:spPr>
          <a:xfrm>
            <a:off x="8593003" y="3223781"/>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ocess 11">
            <a:extLst>
              <a:ext uri="{FF2B5EF4-FFF2-40B4-BE49-F238E27FC236}">
                <a16:creationId xmlns:a16="http://schemas.microsoft.com/office/drawing/2014/main" id="{A48A6935-2AD4-4FFF-B4C5-56BCCEB8F6B8}"/>
              </a:ext>
            </a:extLst>
          </p:cNvPr>
          <p:cNvSpPr/>
          <p:nvPr/>
        </p:nvSpPr>
        <p:spPr>
          <a:xfrm>
            <a:off x="7153392" y="3640081"/>
            <a:ext cx="3556000" cy="282223"/>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Data wrangled and loaded into dictionary</a:t>
            </a:r>
            <a:endParaRPr lang="en-US" dirty="0">
              <a:solidFill>
                <a:schemeClr val="tx1"/>
              </a:solidFill>
            </a:endParaRPr>
          </a:p>
        </p:txBody>
      </p:sp>
      <p:sp>
        <p:nvSpPr>
          <p:cNvPr id="13" name="Flowchart: Process 12">
            <a:extLst>
              <a:ext uri="{FF2B5EF4-FFF2-40B4-BE49-F238E27FC236}">
                <a16:creationId xmlns:a16="http://schemas.microsoft.com/office/drawing/2014/main" id="{81B6BEF1-C30E-4ED3-9E77-879CA4929E7E}"/>
              </a:ext>
            </a:extLst>
          </p:cNvPr>
          <p:cNvSpPr/>
          <p:nvPr/>
        </p:nvSpPr>
        <p:spPr>
          <a:xfrm>
            <a:off x="7153392" y="4336229"/>
            <a:ext cx="3471333" cy="498592"/>
          </a:xfrm>
          <a:prstGeom prst="flowChartProcess">
            <a:avLst/>
          </a:prstGeom>
          <a:solidFill>
            <a:schemeClr val="bg1">
              <a:lumMod val="65000"/>
              <a:lumOff val="35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Dictionary loaded to </a:t>
            </a:r>
            <a:r>
              <a:rPr lang="en-US" sz="1200" b="1" dirty="0" err="1">
                <a:solidFill>
                  <a:schemeClr val="tx1"/>
                </a:solidFill>
                <a:latin typeface="Consolas"/>
                <a:cs typeface="Calibri"/>
              </a:rPr>
              <a:t>dataframe</a:t>
            </a:r>
            <a:r>
              <a:rPr lang="en-US" sz="1200" b="1" dirty="0">
                <a:solidFill>
                  <a:schemeClr val="tx1"/>
                </a:solidFill>
                <a:latin typeface="Consolas"/>
                <a:cs typeface="Calibri"/>
              </a:rPr>
              <a:t>:</a:t>
            </a:r>
            <a:endParaRPr lang="en-US" dirty="0">
              <a:solidFill>
                <a:schemeClr val="tx1"/>
              </a:solidFill>
              <a:latin typeface="Calibri" panose="020F0502020204030204"/>
              <a:cs typeface="Calibri"/>
            </a:endParaRPr>
          </a:p>
          <a:p>
            <a:pPr algn="ctr"/>
            <a:r>
              <a:rPr lang="en-US" sz="1200" b="1" dirty="0">
                <a:solidFill>
                  <a:schemeClr val="tx1"/>
                </a:solidFill>
                <a:latin typeface="Consolas"/>
                <a:cs typeface="Calibri"/>
              </a:rPr>
              <a:t>df=pd.DataFrame(launch_dict)</a:t>
            </a:r>
            <a:r>
              <a:rPr lang="en-US" sz="1200" dirty="0">
                <a:latin typeface="Consolas"/>
                <a:cs typeface="Calibri"/>
              </a:rPr>
              <a:t>
</a:t>
            </a:r>
            <a:endParaRPr lang="en-US" dirty="0"/>
          </a:p>
          <a:p>
            <a:pPr algn="ctr"/>
            <a:br>
              <a:rPr lang="en-US" dirty="0"/>
            </a:br>
            <a:endParaRPr lang="en-US" dirty="0"/>
          </a:p>
          <a:p>
            <a:pPr algn="ctr"/>
            <a:endParaRPr lang="en-US" sz="1200" b="1" dirty="0">
              <a:solidFill>
                <a:schemeClr val="tx1"/>
              </a:solidFill>
              <a:latin typeface="Consolas"/>
              <a:cs typeface="Calibri"/>
            </a:endParaRPr>
          </a:p>
          <a:p>
            <a:pPr algn="ctr"/>
            <a:endParaRPr lang="en-US" sz="1200" dirty="0">
              <a:latin typeface="Consolas"/>
              <a:cs typeface="Calibri"/>
            </a:endParaRPr>
          </a:p>
        </p:txBody>
      </p:sp>
      <p:sp>
        <p:nvSpPr>
          <p:cNvPr id="14" name="Arrow: Down 13">
            <a:extLst>
              <a:ext uri="{FF2B5EF4-FFF2-40B4-BE49-F238E27FC236}">
                <a16:creationId xmlns:a16="http://schemas.microsoft.com/office/drawing/2014/main" id="{0D9DDAAC-1615-4704-8FF0-852130FD3141}"/>
              </a:ext>
            </a:extLst>
          </p:cNvPr>
          <p:cNvSpPr/>
          <p:nvPr/>
        </p:nvSpPr>
        <p:spPr>
          <a:xfrm>
            <a:off x="8583596" y="3919929"/>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E931D04-C8F2-4767-AF33-F06C7092F6CB}"/>
              </a:ext>
            </a:extLst>
          </p:cNvPr>
          <p:cNvSpPr txBox="1"/>
          <p:nvPr/>
        </p:nvSpPr>
        <p:spPr>
          <a:xfrm>
            <a:off x="265289" y="5872104"/>
            <a:ext cx="116614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Github</a:t>
            </a:r>
            <a:r>
              <a:rPr lang="en-US" dirty="0"/>
              <a:t> link: </a:t>
            </a:r>
            <a:r>
              <a:rPr lang="en-US" dirty="0">
                <a:solidFill>
                  <a:schemeClr val="accent5">
                    <a:lumMod val="20000"/>
                    <a:lumOff val="80000"/>
                  </a:schemeClr>
                </a:solidFill>
                <a:ea typeface="+mn-lt"/>
                <a:cs typeface="+mn-lt"/>
                <a:hlinkClick r:id="rId2">
                  <a:extLst>
                    <a:ext uri="{A12FA001-AC4F-418D-AE19-62706E023703}">
                      <ahyp:hlinkClr xmlns:ahyp="http://schemas.microsoft.com/office/drawing/2018/hyperlinkcolor" val="tx"/>
                    </a:ext>
                  </a:extLst>
                </a:hlinkClick>
              </a:rPr>
              <a:t>DATA-SCIENCE-Capstone-Project/jupyter-labs-webscraping.ipynb at master · abhinandan991/DATA-SCIENCE-Capstone-Project (github.com)</a:t>
            </a:r>
            <a:endParaRPr lang="en-US">
              <a:solidFill>
                <a:schemeClr val="accent5">
                  <a:lumMod val="20000"/>
                  <a:lumOff val="80000"/>
                </a:schemeClr>
              </a:solidFill>
              <a:ea typeface="+mn-lt"/>
              <a:cs typeface="+mn-lt"/>
            </a:endParaRPr>
          </a:p>
        </p:txBody>
      </p:sp>
    </p:spTree>
    <p:extLst>
      <p:ext uri="{BB962C8B-B14F-4D97-AF65-F5344CB8AC3E}">
        <p14:creationId xmlns:p14="http://schemas.microsoft.com/office/powerpoint/2010/main" val="560026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57D7-5C5D-40A3-8F7D-EC461B7F847E}"/>
              </a:ext>
            </a:extLst>
          </p:cNvPr>
          <p:cNvSpPr>
            <a:spLocks noGrp="1"/>
          </p:cNvSpPr>
          <p:nvPr>
            <p:ph type="title"/>
          </p:nvPr>
        </p:nvSpPr>
        <p:spPr>
          <a:xfrm>
            <a:off x="375355" y="286925"/>
            <a:ext cx="6004513" cy="1183452"/>
          </a:xfrm>
        </p:spPr>
        <p:txBody>
          <a:bodyPr vert="horz" lIns="91440" tIns="45720" rIns="91440" bIns="45720" rtlCol="0" anchor="ctr">
            <a:normAutofit/>
          </a:bodyPr>
          <a:lstStyle/>
          <a:p>
            <a:r>
              <a:rPr lang="en-US" sz="4000" b="1" u="sng" dirty="0">
                <a:latin typeface="Cambria"/>
                <a:ea typeface="Cambria"/>
                <a:cs typeface="Calibri Light"/>
              </a:rPr>
              <a:t>DATA WRANGLING</a:t>
            </a:r>
          </a:p>
        </p:txBody>
      </p:sp>
      <p:sp>
        <p:nvSpPr>
          <p:cNvPr id="4" name="Text Placeholder 3">
            <a:extLst>
              <a:ext uri="{FF2B5EF4-FFF2-40B4-BE49-F238E27FC236}">
                <a16:creationId xmlns:a16="http://schemas.microsoft.com/office/drawing/2014/main" id="{AFB84E32-7F81-45FF-986D-953FB5716D27}"/>
              </a:ext>
            </a:extLst>
          </p:cNvPr>
          <p:cNvSpPr>
            <a:spLocks noGrp="1"/>
          </p:cNvSpPr>
          <p:nvPr>
            <p:ph type="body" sz="half" idx="2"/>
          </p:nvPr>
        </p:nvSpPr>
        <p:spPr>
          <a:xfrm>
            <a:off x="375357" y="1272823"/>
            <a:ext cx="5091994" cy="4453465"/>
          </a:xfrm>
        </p:spPr>
        <p:txBody>
          <a:bodyPr>
            <a:normAutofit fontScale="92500" lnSpcReduction="10000"/>
          </a:bodyPr>
          <a:lstStyle/>
          <a:p>
            <a:pPr algn="just"/>
            <a:r>
              <a:rPr lang="en-US" dirty="0">
                <a:cs typeface="Calibri"/>
              </a:rPr>
              <a:t>After processing the data, the next task was to convert and label each record accordingly considering if they succeeded or not.</a:t>
            </a:r>
            <a:r>
              <a:rPr lang="en-US" dirty="0">
                <a:ea typeface="+mn-lt"/>
                <a:cs typeface="+mn-lt"/>
              </a:rPr>
              <a:t> There are several different cases where the booster did not land successfully. Sometimes a landing was attempted but failed due to an accident; for example, </a:t>
            </a:r>
            <a:r>
              <a:rPr lang="en-US" dirty="0">
                <a:latin typeface="Consolas"/>
                <a:cs typeface="Calibri"/>
              </a:rPr>
              <a:t>True Ocean</a:t>
            </a:r>
            <a:r>
              <a:rPr lang="en-US" dirty="0">
                <a:ea typeface="+mn-lt"/>
                <a:cs typeface="+mn-lt"/>
              </a:rPr>
              <a:t> means the mission outcome was successfully landed to a specific region of the ocean while </a:t>
            </a:r>
            <a:r>
              <a:rPr lang="en-US" dirty="0">
                <a:latin typeface="Consolas"/>
                <a:cs typeface="Calibri"/>
              </a:rPr>
              <a:t>False Ocean</a:t>
            </a:r>
            <a:r>
              <a:rPr lang="en-US" dirty="0">
                <a:ea typeface="+mn-lt"/>
                <a:cs typeface="+mn-lt"/>
              </a:rPr>
              <a:t> means the mission outcome was unsuccessfully landed to a specific region of the ocean and so on.</a:t>
            </a:r>
          </a:p>
          <a:p>
            <a:pPr algn="just"/>
            <a:r>
              <a:rPr lang="en-US" dirty="0">
                <a:ea typeface="+mn-lt"/>
                <a:cs typeface="+mn-lt"/>
              </a:rPr>
              <a:t>Data was loaded from the saved csv file and those outcomes were converted into Training Labels with </a:t>
            </a:r>
            <a:r>
              <a:rPr lang="en-US" dirty="0">
                <a:latin typeface="Consolas"/>
                <a:cs typeface="Calibri"/>
              </a:rPr>
              <a:t>1</a:t>
            </a:r>
            <a:r>
              <a:rPr lang="en-US" dirty="0">
                <a:ea typeface="+mn-lt"/>
                <a:cs typeface="+mn-lt"/>
              </a:rPr>
              <a:t> means the booster successfully landed </a:t>
            </a:r>
            <a:r>
              <a:rPr lang="en-US" dirty="0">
                <a:latin typeface="Consolas"/>
                <a:cs typeface="Calibri"/>
              </a:rPr>
              <a:t>0</a:t>
            </a:r>
            <a:r>
              <a:rPr lang="en-US" dirty="0">
                <a:ea typeface="+mn-lt"/>
                <a:cs typeface="+mn-lt"/>
              </a:rPr>
              <a:t> means it was unsuccessful.</a:t>
            </a:r>
            <a:endParaRPr lang="en-US">
              <a:cs typeface="Calibri"/>
            </a:endParaRPr>
          </a:p>
          <a:p>
            <a:r>
              <a:rPr lang="en-US" dirty="0">
                <a:cs typeface="Calibri"/>
              </a:rPr>
              <a:t>Using </a:t>
            </a:r>
            <a:r>
              <a:rPr lang="en-US" dirty="0" err="1">
                <a:cs typeface="Calibri"/>
              </a:rPr>
              <a:t>dataframe</a:t>
            </a:r>
            <a:r>
              <a:rPr lang="en-US" dirty="0">
                <a:cs typeface="Calibri"/>
              </a:rPr>
              <a:t> manipulation, a dictionary was acquired and iterating over it, using checks within "if" statements, a list was created containing the corresponding data value.</a:t>
            </a:r>
          </a:p>
          <a:p>
            <a:r>
              <a:rPr lang="en-US" dirty="0">
                <a:cs typeface="Calibri"/>
              </a:rPr>
              <a:t>The list was then added as a column to the </a:t>
            </a:r>
            <a:r>
              <a:rPr lang="en-US" dirty="0" err="1">
                <a:cs typeface="Calibri"/>
              </a:rPr>
              <a:t>dataframe</a:t>
            </a:r>
            <a:r>
              <a:rPr lang="en-US" dirty="0">
                <a:cs typeface="Calibri"/>
              </a:rPr>
              <a:t> with name "Class".</a:t>
            </a:r>
          </a:p>
          <a:p>
            <a:r>
              <a:rPr lang="en-US" dirty="0">
                <a:cs typeface="Calibri"/>
              </a:rPr>
              <a:t>The </a:t>
            </a:r>
            <a:r>
              <a:rPr lang="en-US" dirty="0" err="1">
                <a:cs typeface="Calibri"/>
              </a:rPr>
              <a:t>dataframe</a:t>
            </a:r>
            <a:r>
              <a:rPr lang="en-US" dirty="0">
                <a:cs typeface="Calibri"/>
              </a:rPr>
              <a:t> was converted to a csv</a:t>
            </a:r>
          </a:p>
          <a:p>
            <a:endParaRPr lang="en-US" dirty="0">
              <a:cs typeface="Calibri"/>
            </a:endParaRPr>
          </a:p>
        </p:txBody>
      </p:sp>
      <p:sp>
        <p:nvSpPr>
          <p:cNvPr id="5" name="Flowchart: Process 4">
            <a:extLst>
              <a:ext uri="{FF2B5EF4-FFF2-40B4-BE49-F238E27FC236}">
                <a16:creationId xmlns:a16="http://schemas.microsoft.com/office/drawing/2014/main" id="{591F99B3-9A0A-4FD9-B295-BF424A99FFAF}"/>
              </a:ext>
            </a:extLst>
          </p:cNvPr>
          <p:cNvSpPr/>
          <p:nvPr/>
        </p:nvSpPr>
        <p:spPr>
          <a:xfrm>
            <a:off x="5996281" y="450972"/>
            <a:ext cx="5653851" cy="818443"/>
          </a:xfrm>
          <a:prstGeom prst="flowChartProcess">
            <a:avLst/>
          </a:prstGeom>
          <a:solidFill>
            <a:schemeClr val="bg1">
              <a:lumMod val="50000"/>
              <a:lumOff val="50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200" b="1" dirty="0">
                <a:solidFill>
                  <a:schemeClr val="tx1"/>
                </a:solidFill>
                <a:latin typeface="Consolas"/>
                <a:cs typeface="Calibri"/>
              </a:rPr>
              <a:t>Data loaded from saved csv:</a:t>
            </a:r>
          </a:p>
          <a:p>
            <a:pPr algn="ctr"/>
            <a:r>
              <a:rPr lang="en-US" sz="1200" b="1" dirty="0">
                <a:solidFill>
                  <a:schemeClr val="tx1"/>
                </a:solidFill>
                <a:latin typeface="Consolas"/>
                <a:cs typeface="Calibri"/>
              </a:rPr>
              <a:t>df=</a:t>
            </a:r>
            <a:r>
              <a:rPr lang="en-US" sz="1200" b="1" dirty="0" err="1">
                <a:solidFill>
                  <a:schemeClr val="tx1"/>
                </a:solidFill>
                <a:latin typeface="Consolas"/>
                <a:cs typeface="Calibri"/>
              </a:rPr>
              <a:t>pd.read_csv</a:t>
            </a:r>
            <a:r>
              <a:rPr lang="en-US" sz="1200" b="1" dirty="0">
                <a:solidFill>
                  <a:schemeClr val="tx1"/>
                </a:solidFill>
                <a:latin typeface="Consolas"/>
                <a:cs typeface="Calibri"/>
              </a:rPr>
              <a:t>("https://cf-courses-data.s3.us.cloud-object-storage.appdomain.cloud/IBM-DS0321EN-SkillsNetwork/datasets/dataset_part_1.csv")</a:t>
            </a:r>
            <a:endParaRPr lang="en-US" b="1">
              <a:solidFill>
                <a:schemeClr val="tx1"/>
              </a:solidFill>
              <a:cs typeface="Calibri"/>
            </a:endParaRPr>
          </a:p>
        </p:txBody>
      </p:sp>
      <p:sp>
        <p:nvSpPr>
          <p:cNvPr id="25" name="TextBox 24">
            <a:extLst>
              <a:ext uri="{FF2B5EF4-FFF2-40B4-BE49-F238E27FC236}">
                <a16:creationId xmlns:a16="http://schemas.microsoft.com/office/drawing/2014/main" id="{9E931D04-C8F2-4767-AF33-F06C7092F6CB}"/>
              </a:ext>
            </a:extLst>
          </p:cNvPr>
          <p:cNvSpPr txBox="1"/>
          <p:nvPr/>
        </p:nvSpPr>
        <p:spPr>
          <a:xfrm>
            <a:off x="265289" y="5872104"/>
            <a:ext cx="116614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Github</a:t>
            </a:r>
            <a:r>
              <a:rPr lang="en-US" dirty="0"/>
              <a:t> link: </a:t>
            </a:r>
            <a:r>
              <a:rPr lang="en-US" dirty="0">
                <a:solidFill>
                  <a:schemeClr val="accent5">
                    <a:lumMod val="20000"/>
                    <a:lumOff val="80000"/>
                  </a:schemeClr>
                </a:solidFill>
                <a:ea typeface="+mn-lt"/>
                <a:cs typeface="+mn-lt"/>
                <a:hlinkClick r:id="rId2">
                  <a:extLst>
                    <a:ext uri="{A12FA001-AC4F-418D-AE19-62706E023703}">
                      <ahyp:hlinkClr xmlns:ahyp="http://schemas.microsoft.com/office/drawing/2018/hyperlinkcolor" val="tx"/>
                    </a:ext>
                  </a:extLst>
                </a:hlinkClick>
              </a:rPr>
              <a:t>DATA-SCIENCE-Capstone-Project/labs-jupyter-spacex-Data wrangling.ipynb at master · abhinandan991/DATA-SCIENCE-Capstone-Project (github.com)</a:t>
            </a:r>
            <a:endParaRPr lang="en-US">
              <a:solidFill>
                <a:schemeClr val="accent5">
                  <a:lumMod val="20000"/>
                  <a:lumOff val="80000"/>
                </a:schemeClr>
              </a:solidFill>
              <a:ea typeface="+mn-lt"/>
              <a:cs typeface="+mn-lt"/>
              <a:hlinkClick r:id="rId2">
                <a:extLst>
                  <a:ext uri="{A12FA001-AC4F-418D-AE19-62706E023703}">
                    <ahyp:hlinkClr xmlns:ahyp="http://schemas.microsoft.com/office/drawing/2018/hyperlinkcolor" val="tx"/>
                  </a:ext>
                </a:extLst>
              </a:hlinkClick>
            </a:endParaRPr>
          </a:p>
        </p:txBody>
      </p:sp>
      <p:sp>
        <p:nvSpPr>
          <p:cNvPr id="3" name="Flowchart: Process 2">
            <a:extLst>
              <a:ext uri="{FF2B5EF4-FFF2-40B4-BE49-F238E27FC236}">
                <a16:creationId xmlns:a16="http://schemas.microsoft.com/office/drawing/2014/main" id="{3B31B048-C5DD-42A9-9054-6CDD499E9692}"/>
              </a:ext>
            </a:extLst>
          </p:cNvPr>
          <p:cNvSpPr/>
          <p:nvPr/>
        </p:nvSpPr>
        <p:spPr>
          <a:xfrm>
            <a:off x="6033911" y="1683340"/>
            <a:ext cx="5653850" cy="583260"/>
          </a:xfrm>
          <a:prstGeom prst="flowChartProcess">
            <a:avLst/>
          </a:prstGeom>
          <a:solidFill>
            <a:schemeClr val="bg1">
              <a:lumMod val="50000"/>
              <a:lumOff val="50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200" b="1" dirty="0">
                <a:solidFill>
                  <a:schemeClr val="tx1"/>
                </a:solidFill>
                <a:latin typeface="Consolas"/>
                <a:cs typeface="Calibri"/>
              </a:rPr>
              <a:t>Dictionary created:</a:t>
            </a:r>
            <a:endParaRPr lang="en-US" b="1" dirty="0">
              <a:solidFill>
                <a:schemeClr val="tx1"/>
              </a:solidFill>
              <a:latin typeface="Calibri" panose="020F0502020204030204"/>
              <a:cs typeface="Calibri"/>
            </a:endParaRPr>
          </a:p>
          <a:p>
            <a:pPr algn="ctr"/>
            <a:r>
              <a:rPr lang="en-US" sz="1200" b="1" dirty="0" err="1">
                <a:solidFill>
                  <a:schemeClr val="tx1"/>
                </a:solidFill>
                <a:latin typeface="Consolas"/>
                <a:cs typeface="Calibri"/>
              </a:rPr>
              <a:t>landing_outcomes</a:t>
            </a:r>
            <a:r>
              <a:rPr lang="en-US" sz="1200" b="1" dirty="0">
                <a:solidFill>
                  <a:schemeClr val="tx1"/>
                </a:solidFill>
                <a:latin typeface="Consolas"/>
                <a:cs typeface="Calibri"/>
              </a:rPr>
              <a:t>=df["Outcome"].</a:t>
            </a:r>
            <a:r>
              <a:rPr lang="en-US" sz="1200" b="1" dirty="0" err="1">
                <a:solidFill>
                  <a:schemeClr val="tx1"/>
                </a:solidFill>
                <a:latin typeface="Consolas"/>
                <a:cs typeface="Calibri"/>
              </a:rPr>
              <a:t>value_counts</a:t>
            </a:r>
            <a:r>
              <a:rPr lang="en-US" sz="1200" b="1" dirty="0">
                <a:solidFill>
                  <a:schemeClr val="tx1"/>
                </a:solidFill>
                <a:latin typeface="Consolas"/>
                <a:cs typeface="Calibri"/>
              </a:rPr>
              <a:t>()</a:t>
            </a:r>
            <a:endParaRPr lang="en-US" b="1">
              <a:solidFill>
                <a:schemeClr val="tx1"/>
              </a:solidFill>
              <a:cs typeface="Calibri"/>
            </a:endParaRPr>
          </a:p>
        </p:txBody>
      </p:sp>
      <p:sp>
        <p:nvSpPr>
          <p:cNvPr id="10" name="Arrow: Down 9">
            <a:extLst>
              <a:ext uri="{FF2B5EF4-FFF2-40B4-BE49-F238E27FC236}">
                <a16:creationId xmlns:a16="http://schemas.microsoft.com/office/drawing/2014/main" id="{C43E5A38-54EA-40A6-B06D-9CADD2F5B15B}"/>
              </a:ext>
            </a:extLst>
          </p:cNvPr>
          <p:cNvSpPr/>
          <p:nvPr/>
        </p:nvSpPr>
        <p:spPr>
          <a:xfrm>
            <a:off x="8668262" y="2264226"/>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A72B2A0C-D137-4C95-9F77-2AC8A47D251E}"/>
              </a:ext>
            </a:extLst>
          </p:cNvPr>
          <p:cNvSpPr/>
          <p:nvPr/>
        </p:nvSpPr>
        <p:spPr>
          <a:xfrm>
            <a:off x="6033911" y="2680526"/>
            <a:ext cx="5616220" cy="1476963"/>
          </a:xfrm>
          <a:prstGeom prst="flowChartProcess">
            <a:avLst/>
          </a:prstGeom>
          <a:solidFill>
            <a:schemeClr val="bg1">
              <a:lumMod val="50000"/>
              <a:lumOff val="50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List made iterating over dictionary data:</a:t>
            </a:r>
          </a:p>
          <a:p>
            <a:r>
              <a:rPr lang="en-US" sz="1200" b="1" dirty="0">
                <a:solidFill>
                  <a:schemeClr val="tx1"/>
                </a:solidFill>
                <a:latin typeface="Consolas"/>
                <a:cs typeface="Calibri"/>
              </a:rPr>
              <a:t>for </a:t>
            </a:r>
            <a:r>
              <a:rPr lang="en-US" sz="1200" b="1" dirty="0" err="1">
                <a:solidFill>
                  <a:schemeClr val="tx1"/>
                </a:solidFill>
                <a:latin typeface="Consolas"/>
                <a:cs typeface="Calibri"/>
              </a:rPr>
              <a:t>i,d</a:t>
            </a:r>
            <a:r>
              <a:rPr lang="en-US" sz="1200" b="1" dirty="0">
                <a:solidFill>
                  <a:schemeClr val="tx1"/>
                </a:solidFill>
                <a:latin typeface="Consolas"/>
                <a:cs typeface="Calibri"/>
              </a:rPr>
              <a:t> in </a:t>
            </a:r>
            <a:r>
              <a:rPr lang="en-US" sz="1200" b="1" dirty="0" err="1">
                <a:solidFill>
                  <a:schemeClr val="tx1"/>
                </a:solidFill>
                <a:latin typeface="Consolas"/>
                <a:cs typeface="Calibri"/>
              </a:rPr>
              <a:t>df.iterrows</a:t>
            </a:r>
            <a:r>
              <a:rPr lang="en-US" sz="1200" b="1" dirty="0">
                <a:solidFill>
                  <a:schemeClr val="tx1"/>
                </a:solidFill>
                <a:latin typeface="Consolas"/>
                <a:cs typeface="Calibri"/>
              </a:rPr>
              <a:t>():
    if d["Outcome"] in ["None </a:t>
            </a:r>
            <a:r>
              <a:rPr lang="en-US" sz="1200" b="1" dirty="0" err="1">
                <a:solidFill>
                  <a:schemeClr val="tx1"/>
                </a:solidFill>
                <a:latin typeface="Consolas"/>
                <a:cs typeface="Calibri"/>
              </a:rPr>
              <a:t>None","False</a:t>
            </a:r>
            <a:r>
              <a:rPr lang="en-US" sz="1200" b="1" dirty="0">
                <a:solidFill>
                  <a:schemeClr val="tx1"/>
                </a:solidFill>
                <a:latin typeface="Consolas"/>
                <a:cs typeface="Calibri"/>
              </a:rPr>
              <a:t> ASDS", "None ASDS", "False RTLS", "False Ocean"]:
        </a:t>
            </a:r>
            <a:r>
              <a:rPr lang="en-US" sz="1200" b="1" dirty="0" err="1">
                <a:solidFill>
                  <a:schemeClr val="tx1"/>
                </a:solidFill>
                <a:latin typeface="Consolas"/>
                <a:cs typeface="Calibri"/>
              </a:rPr>
              <a:t>landing_class.append</a:t>
            </a:r>
            <a:r>
              <a:rPr lang="en-US" sz="1200" b="1" dirty="0">
                <a:solidFill>
                  <a:schemeClr val="tx1"/>
                </a:solidFill>
                <a:latin typeface="Consolas"/>
                <a:cs typeface="Calibri"/>
              </a:rPr>
              <a:t>(0)
    else:
        </a:t>
            </a:r>
            <a:r>
              <a:rPr lang="en-US" sz="1200" b="1" dirty="0" err="1">
                <a:solidFill>
                  <a:schemeClr val="tx1"/>
                </a:solidFill>
                <a:latin typeface="Consolas"/>
                <a:cs typeface="Calibri"/>
              </a:rPr>
              <a:t>landing_class.append</a:t>
            </a:r>
            <a:r>
              <a:rPr lang="en-US" sz="1200" b="1" dirty="0">
                <a:solidFill>
                  <a:schemeClr val="tx1"/>
                </a:solidFill>
                <a:latin typeface="Consolas"/>
                <a:cs typeface="Calibri"/>
              </a:rPr>
              <a:t>(1)</a:t>
            </a:r>
            <a:endParaRPr lang="en-US" b="1">
              <a:solidFill>
                <a:schemeClr val="tx1"/>
              </a:solidFill>
              <a:cs typeface="Calibri"/>
            </a:endParaRPr>
          </a:p>
        </p:txBody>
      </p:sp>
      <p:sp>
        <p:nvSpPr>
          <p:cNvPr id="19" name="Arrow: Down 18">
            <a:extLst>
              <a:ext uri="{FF2B5EF4-FFF2-40B4-BE49-F238E27FC236}">
                <a16:creationId xmlns:a16="http://schemas.microsoft.com/office/drawing/2014/main" id="{53A1CE02-1467-4360-9931-5235F4980E98}"/>
              </a:ext>
            </a:extLst>
          </p:cNvPr>
          <p:cNvSpPr/>
          <p:nvPr/>
        </p:nvSpPr>
        <p:spPr>
          <a:xfrm>
            <a:off x="8705892" y="4155114"/>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Process 20">
            <a:extLst>
              <a:ext uri="{FF2B5EF4-FFF2-40B4-BE49-F238E27FC236}">
                <a16:creationId xmlns:a16="http://schemas.microsoft.com/office/drawing/2014/main" id="{D4457AE4-E09E-423D-B990-1B2D0FDCA98A}"/>
              </a:ext>
            </a:extLst>
          </p:cNvPr>
          <p:cNvSpPr/>
          <p:nvPr/>
        </p:nvSpPr>
        <p:spPr>
          <a:xfrm>
            <a:off x="7040503" y="4571414"/>
            <a:ext cx="3556000" cy="517407"/>
          </a:xfrm>
          <a:prstGeom prst="flowChartProcess">
            <a:avLst/>
          </a:prstGeom>
          <a:solidFill>
            <a:schemeClr val="bg1">
              <a:lumMod val="50000"/>
              <a:lumOff val="50000"/>
            </a:schemeClr>
          </a:solidFill>
          <a:ln>
            <a:solidFill>
              <a:schemeClr val="tx1">
                <a:lumMod val="85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algn="ctr"/>
            <a:r>
              <a:rPr lang="en-US" sz="1200" b="1" dirty="0">
                <a:solidFill>
                  <a:schemeClr val="tx1"/>
                </a:solidFill>
                <a:latin typeface="Consolas"/>
                <a:cs typeface="Calibri"/>
              </a:rPr>
              <a:t>Column made:</a:t>
            </a:r>
            <a:endParaRPr lang="en-US">
              <a:solidFill>
                <a:schemeClr val="tx1"/>
              </a:solidFill>
              <a:latin typeface="Calibri" panose="020F0502020204030204"/>
              <a:cs typeface="Calibri"/>
            </a:endParaRPr>
          </a:p>
          <a:p>
            <a:pPr algn="ctr"/>
            <a:r>
              <a:rPr lang="en-US" sz="1200" b="1" dirty="0">
                <a:solidFill>
                  <a:schemeClr val="tx1"/>
                </a:solidFill>
                <a:latin typeface="Consolas"/>
                <a:cs typeface="Calibri"/>
              </a:rPr>
              <a:t>df['Class']=</a:t>
            </a:r>
            <a:r>
              <a:rPr lang="en-US" sz="1200" b="1" dirty="0" err="1">
                <a:solidFill>
                  <a:schemeClr val="tx1"/>
                </a:solidFill>
                <a:latin typeface="Consolas"/>
                <a:cs typeface="Calibri"/>
              </a:rPr>
              <a:t>landing_class</a:t>
            </a:r>
            <a:endParaRPr lang="en-US" dirty="0" err="1">
              <a:solidFill>
                <a:schemeClr val="tx1"/>
              </a:solidFill>
              <a:cs typeface="Calibri" panose="020F0502020204030204"/>
            </a:endParaRPr>
          </a:p>
        </p:txBody>
      </p:sp>
      <p:sp>
        <p:nvSpPr>
          <p:cNvPr id="36" name="Arrow: Down 35">
            <a:extLst>
              <a:ext uri="{FF2B5EF4-FFF2-40B4-BE49-F238E27FC236}">
                <a16:creationId xmlns:a16="http://schemas.microsoft.com/office/drawing/2014/main" id="{FAF88F8F-781E-466B-B499-261E78CE9CB7}"/>
              </a:ext>
            </a:extLst>
          </p:cNvPr>
          <p:cNvSpPr/>
          <p:nvPr/>
        </p:nvSpPr>
        <p:spPr>
          <a:xfrm>
            <a:off x="8668262" y="1276448"/>
            <a:ext cx="301037" cy="413926"/>
          </a:xfrm>
          <a:prstGeom prst="downArrow">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748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46</Slides>
  <Notes>2</Notes>
  <HiddenSlides>0</HiddenSlides>
  <MMClips>0</MMClip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Celestial</vt:lpstr>
      <vt:lpstr>Custom Design</vt:lpstr>
      <vt:lpstr>INTO THE UNKNOWN  WITH DATA SCIENCE</vt:lpstr>
      <vt:lpstr>PowerPoint Presentation</vt:lpstr>
      <vt:lpstr>PowerPoint Presentation</vt:lpstr>
      <vt:lpstr>SECTION O INTRODUCTION</vt:lpstr>
      <vt:lpstr>PowerPoint Presentation</vt:lpstr>
      <vt:lpstr>SECTION I METHODOLOGY</vt:lpstr>
      <vt:lpstr>DATA COLLECTION SPACEX REST API</vt:lpstr>
      <vt:lpstr>DATA COLLECTION WEBSCRAPING</vt:lpstr>
      <vt:lpstr>DATA WRANGLING</vt:lpstr>
      <vt:lpstr>EDA with DATA VISUALIZATION</vt:lpstr>
      <vt:lpstr>EDA with SQL</vt:lpstr>
      <vt:lpstr>Build an interactive map with folium</vt:lpstr>
      <vt:lpstr>Build a dashboard (plotly dash)</vt:lpstr>
      <vt:lpstr>PREDICTIVE ANALYSIS CLASSIFICATION</vt:lpstr>
      <vt:lpstr>SECTION II RESULTS</vt:lpstr>
      <vt:lpstr>FLIGHTNUMBER VS Launch SITE</vt:lpstr>
      <vt:lpstr>PAYLOAD VS Launch SITE</vt:lpstr>
      <vt:lpstr>SUCCESS VS ORBit </vt:lpstr>
      <vt:lpstr>Flight number vs orbit</vt:lpstr>
      <vt:lpstr>Payload vs orbit</vt:lpstr>
      <vt:lpstr>Yearly launch success trends</vt:lpstr>
      <vt:lpstr>All launch site names</vt:lpstr>
      <vt:lpstr>Launch Site Names Begin with 'CCA' </vt:lpstr>
      <vt:lpstr>Total payload mass</vt:lpstr>
      <vt:lpstr>Average payload mass (f9 v1.1)</vt:lpstr>
      <vt:lpstr>First successful ground launch</vt:lpstr>
      <vt:lpstr>Successful drone ship landing</vt:lpstr>
      <vt:lpstr>Total successes and failures</vt:lpstr>
      <vt:lpstr>Maximum payload carriers</vt:lpstr>
      <vt:lpstr>2015 fail records (drone ship land)</vt:lpstr>
      <vt:lpstr>SPACEX LAUNCH SITES</vt:lpstr>
      <vt:lpstr>LAUNCH SITE CLUSTERS</vt:lpstr>
      <vt:lpstr>Cluster Proximity to ocean </vt:lpstr>
      <vt:lpstr>Launch success comparison (site)</vt:lpstr>
      <vt:lpstr>Launch success for site(ksc lc 39a)</vt:lpstr>
      <vt:lpstr>Scatter for ksc lc 39a</vt:lpstr>
      <vt:lpstr>Scatter for CCAFS LC-40</vt:lpstr>
      <vt:lpstr>Scatter for CCAFS sLC-40</vt:lpstr>
      <vt:lpstr>Scatter for VAFB sLC-4E</vt:lpstr>
      <vt:lpstr>Model accuracy</vt:lpstr>
      <vt:lpstr>Confusion matrix  (log_reg)</vt:lpstr>
      <vt:lpstr>SECTION III CONCLUSION</vt:lpstr>
      <vt:lpstr>PowerPoint Presentation</vt:lpstr>
      <vt:lpstr>SECTION III APPENDIX</vt:lpstr>
      <vt:lpstr>PowerPoint Presentation</vt:lpstr>
      <vt:lpstr>THANK YOU   HERES TO THE ABOVE AND BEYOND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1624</cp:revision>
  <dcterms:created xsi:type="dcterms:W3CDTF">2021-11-05T21:53:06Z</dcterms:created>
  <dcterms:modified xsi:type="dcterms:W3CDTF">2021-11-07T05:32:24Z</dcterms:modified>
</cp:coreProperties>
</file>